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49" r:id="rId5"/>
    <p:sldId id="348" r:id="rId6"/>
  </p:sldIdLst>
  <p:sldSz cx="24387175" cy="13716000"/>
  <p:notesSz cx="7023100" cy="9309100"/>
  <p:defaultTextStyle>
    <a:defPPr>
      <a:defRPr lang="en-US"/>
    </a:defPPr>
    <a:lvl1pPr marL="0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85B"/>
    <a:srgbClr val="2C4155"/>
    <a:srgbClr val="A8D709"/>
    <a:srgbClr val="192632"/>
    <a:srgbClr val="DBDBDB"/>
    <a:srgbClr val="C3C3C3"/>
    <a:srgbClr val="383433"/>
    <a:srgbClr val="E54C29"/>
    <a:srgbClr val="FABD30"/>
    <a:srgbClr val="BFC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B200A2-8449-4863-8228-1EDBF41EDB76}" v="5" dt="2020-05-08T21:21:13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6385" autoAdjust="0"/>
  </p:normalViewPr>
  <p:slideViewPr>
    <p:cSldViewPr snapToObjects="1" showGuides="1">
      <p:cViewPr varScale="1">
        <p:scale>
          <a:sx n="46" d="100"/>
          <a:sy n="46" d="100"/>
        </p:scale>
        <p:origin x="66" y="33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arks, Janice M. - HHD" userId="24764aa5-a2c9-439a-97ed-35573eca78a3" providerId="ADAL" clId="{13B200A2-8449-4863-8228-1EDBF41EDB76}"/>
    <pc:docChg chg="custSel addSld modSld sldOrd">
      <pc:chgData name="Sparks, Janice M. - HHD" userId="24764aa5-a2c9-439a-97ed-35573eca78a3" providerId="ADAL" clId="{13B200A2-8449-4863-8228-1EDBF41EDB76}" dt="2020-05-08T21:21:29.811" v="7" actId="1076"/>
      <pc:docMkLst>
        <pc:docMk/>
      </pc:docMkLst>
      <pc:sldChg chg="addSp delSp modSp add ord">
        <pc:chgData name="Sparks, Janice M. - HHD" userId="24764aa5-a2c9-439a-97ed-35573eca78a3" providerId="ADAL" clId="{13B200A2-8449-4863-8228-1EDBF41EDB76}" dt="2020-05-08T21:21:29.811" v="7" actId="1076"/>
        <pc:sldMkLst>
          <pc:docMk/>
          <pc:sldMk cId="2915537011" sldId="349"/>
        </pc:sldMkLst>
        <pc:spChg chg="del">
          <ac:chgData name="Sparks, Janice M. - HHD" userId="24764aa5-a2c9-439a-97ed-35573eca78a3" providerId="ADAL" clId="{13B200A2-8449-4863-8228-1EDBF41EDB76}" dt="2020-05-08T21:21:21.928" v="4" actId="478"/>
          <ac:spMkLst>
            <pc:docMk/>
            <pc:sldMk cId="2915537011" sldId="349"/>
            <ac:spMk id="2" creationId="{3AD6A3AB-11ED-4281-99E4-CAC2488046ED}"/>
          </ac:spMkLst>
        </pc:spChg>
        <pc:picChg chg="add mod">
          <ac:chgData name="Sparks, Janice M. - HHD" userId="24764aa5-a2c9-439a-97ed-35573eca78a3" providerId="ADAL" clId="{13B200A2-8449-4863-8228-1EDBF41EDB76}" dt="2020-05-08T21:21:29.811" v="7" actId="1076"/>
          <ac:picMkLst>
            <pc:docMk/>
            <pc:sldMk cId="2915537011" sldId="349"/>
            <ac:picMk id="3" creationId="{067ED1CD-807B-4518-BAB3-C2DAEC0AF6C0}"/>
          </ac:picMkLst>
        </pc:picChg>
      </pc:sldChg>
    </pc:docChg>
  </pc:docChgLst>
  <pc:docChgLst>
    <pc:chgData name="Sparks, Janice M. - HHD" userId="24764aa5-a2c9-439a-97ed-35573eca78a3" providerId="ADAL" clId="{D23B0B7A-94C2-4C2F-B1F3-2384BD036847}"/>
    <pc:docChg chg="modSld">
      <pc:chgData name="Sparks, Janice M. - HHD" userId="24764aa5-a2c9-439a-97ed-35573eca78a3" providerId="ADAL" clId="{D23B0B7A-94C2-4C2F-B1F3-2384BD036847}" dt="2020-05-08T21:17:48.997" v="12" actId="1076"/>
      <pc:docMkLst>
        <pc:docMk/>
      </pc:docMkLst>
      <pc:sldChg chg="addSp modSp">
        <pc:chgData name="Sparks, Janice M. - HHD" userId="24764aa5-a2c9-439a-97ed-35573eca78a3" providerId="ADAL" clId="{D23B0B7A-94C2-4C2F-B1F3-2384BD036847}" dt="2020-05-08T21:17:48.997" v="12" actId="1076"/>
        <pc:sldMkLst>
          <pc:docMk/>
          <pc:sldMk cId="2699904972" sldId="348"/>
        </pc:sldMkLst>
        <pc:spChg chg="mod">
          <ac:chgData name="Sparks, Janice M. - HHD" userId="24764aa5-a2c9-439a-97ed-35573eca78a3" providerId="ADAL" clId="{D23B0B7A-94C2-4C2F-B1F3-2384BD036847}" dt="2020-05-08T21:14:26.324" v="2" actId="20577"/>
          <ac:spMkLst>
            <pc:docMk/>
            <pc:sldMk cId="2699904972" sldId="348"/>
            <ac:spMk id="8" creationId="{738463D3-31EF-462D-826E-8218CA64D0C2}"/>
          </ac:spMkLst>
        </pc:spChg>
        <pc:picChg chg="add mod">
          <ac:chgData name="Sparks, Janice M. - HHD" userId="24764aa5-a2c9-439a-97ed-35573eca78a3" providerId="ADAL" clId="{D23B0B7A-94C2-4C2F-B1F3-2384BD036847}" dt="2020-05-08T21:17:48.997" v="12" actId="1076"/>
          <ac:picMkLst>
            <pc:docMk/>
            <pc:sldMk cId="2699904972" sldId="348"/>
            <ac:picMk id="2" creationId="{75229799-EFA0-440A-8ABE-9E308BB960AA}"/>
          </ac:picMkLst>
        </pc:picChg>
        <pc:picChg chg="add mod">
          <ac:chgData name="Sparks, Janice M. - HHD" userId="24764aa5-a2c9-439a-97ed-35573eca78a3" providerId="ADAL" clId="{D23B0B7A-94C2-4C2F-B1F3-2384BD036847}" dt="2020-05-08T21:17:39.343" v="10" actId="1076"/>
          <ac:picMkLst>
            <pc:docMk/>
            <pc:sldMk cId="2699904972" sldId="348"/>
            <ac:picMk id="3" creationId="{2E7B5CB1-9975-4316-9ECE-3D81F6A0475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0E31EDE-17CF-D746-B83B-FEE41F000DF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0672-5196-0B4F-93AE-044FFF10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12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96A9F3C-04AF-8847-8AD8-CAC892C2E24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417CB07-0039-4545-92EA-48E12138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10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16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HD_Cover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522004"/>
            <a:ext cx="24387175" cy="34850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-1"/>
            <a:ext cx="24385588" cy="13716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6971DF-0687-40BB-B19B-F12EE2FA40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18587" y="12039600"/>
            <a:ext cx="1114000" cy="1105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E7EB20-B532-4255-9DC7-6D1B2F4FEE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98941" y="12023677"/>
            <a:ext cx="1105646" cy="11056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61EE27-ADA1-4F29-82DA-CFD5C78D9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18587" y="12055523"/>
            <a:ext cx="1114000" cy="1105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5E4EC0-A013-482B-AC2A-A5161B3656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98941" y="12039600"/>
            <a:ext cx="1105646" cy="110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HHD_TitlePage_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-1"/>
            <a:ext cx="24385587" cy="13716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04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522004"/>
            <a:ext cx="24387175" cy="34850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1186" y="376308"/>
            <a:ext cx="15392401" cy="1462152"/>
          </a:xfrm>
        </p:spPr>
        <p:txBody>
          <a:bodyPr>
            <a:noAutofit/>
          </a:bodyPr>
          <a:lstStyle>
            <a:lvl1pPr>
              <a:defRPr sz="6400" b="1">
                <a:solidFill>
                  <a:schemeClr val="bg2"/>
                </a:solidFill>
                <a:latin typeface="Myriad Pro" pitchFamily="34" charset="0"/>
                <a:cs typeface="Times New Roman" panose="02020603050405020304" pitchFamily="18" charset="0"/>
              </a:defRPr>
            </a:lvl1pPr>
            <a:lvl2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2pPr>
            <a:lvl3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3pPr>
            <a:lvl4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4pPr>
            <a:lvl5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611187" y="1371600"/>
            <a:ext cx="15392400" cy="778933"/>
          </a:xfrm>
        </p:spPr>
        <p:txBody>
          <a:bodyPr>
            <a:noAutofit/>
          </a:bodyPr>
          <a:lstStyle>
            <a:lvl1pPr>
              <a:defRPr sz="2900" b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Times New Roman" panose="02020603050405020304" pitchFamily="18" charset="0"/>
              </a:defRPr>
            </a:lvl1pPr>
            <a:lvl2pPr>
              <a:defRPr>
                <a:latin typeface="Lato Light"/>
                <a:cs typeface="Lato Light"/>
              </a:defRPr>
            </a:lvl2pPr>
            <a:lvl3pPr>
              <a:defRPr>
                <a:latin typeface="Lato Light"/>
                <a:cs typeface="Lato Light"/>
              </a:defRPr>
            </a:lvl3pPr>
            <a:lvl4pPr>
              <a:defRPr>
                <a:latin typeface="Lato Light"/>
                <a:cs typeface="Lato Light"/>
              </a:defRPr>
            </a:lvl4pPr>
            <a:lvl5pPr>
              <a:defRPr>
                <a:latin typeface="Lato Light"/>
                <a:cs typeface="La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6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522004"/>
            <a:ext cx="24387175" cy="34850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2590800"/>
            <a:ext cx="12193588" cy="89238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1186" y="376308"/>
            <a:ext cx="15392401" cy="1462152"/>
          </a:xfrm>
        </p:spPr>
        <p:txBody>
          <a:bodyPr>
            <a:noAutofit/>
          </a:bodyPr>
          <a:lstStyle>
            <a:lvl1pPr>
              <a:defRPr sz="6400" b="1">
                <a:solidFill>
                  <a:schemeClr val="bg2"/>
                </a:solidFill>
                <a:latin typeface="Myriad Pro" pitchFamily="34" charset="0"/>
                <a:cs typeface="Times New Roman" panose="02020603050405020304" pitchFamily="18" charset="0"/>
              </a:defRPr>
            </a:lvl1pPr>
            <a:lvl2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2pPr>
            <a:lvl3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3pPr>
            <a:lvl4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4pPr>
            <a:lvl5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611187" y="1371600"/>
            <a:ext cx="15392400" cy="778933"/>
          </a:xfrm>
        </p:spPr>
        <p:txBody>
          <a:bodyPr>
            <a:noAutofit/>
          </a:bodyPr>
          <a:lstStyle>
            <a:lvl1pPr>
              <a:defRPr sz="2900" b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Times New Roman" panose="02020603050405020304" pitchFamily="18" charset="0"/>
              </a:defRPr>
            </a:lvl1pPr>
            <a:lvl2pPr>
              <a:defRPr>
                <a:latin typeface="Lato Light"/>
                <a:cs typeface="Lato Light"/>
              </a:defRPr>
            </a:lvl2pPr>
            <a:lvl3pPr>
              <a:defRPr>
                <a:latin typeface="Lato Light"/>
                <a:cs typeface="Lato Light"/>
              </a:defRPr>
            </a:lvl3pPr>
            <a:lvl4pPr>
              <a:defRPr>
                <a:latin typeface="Lato Light"/>
                <a:cs typeface="Lato Light"/>
              </a:defRPr>
            </a:lvl4pPr>
            <a:lvl5pPr>
              <a:defRPr>
                <a:latin typeface="Lato Light"/>
                <a:cs typeface="La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41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522004"/>
            <a:ext cx="24387175" cy="34850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19145" y="3606800"/>
            <a:ext cx="4267756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316152" y="3606800"/>
            <a:ext cx="4267756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12193587" y="3606800"/>
            <a:ext cx="4267756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7071022" y="3606800"/>
            <a:ext cx="4267756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1186" y="376308"/>
            <a:ext cx="15392401" cy="1462152"/>
          </a:xfrm>
        </p:spPr>
        <p:txBody>
          <a:bodyPr>
            <a:noAutofit/>
          </a:bodyPr>
          <a:lstStyle>
            <a:lvl1pPr>
              <a:defRPr sz="6400" b="1">
                <a:solidFill>
                  <a:schemeClr val="bg2"/>
                </a:solidFill>
                <a:latin typeface="Myriad Pro" pitchFamily="34" charset="0"/>
                <a:cs typeface="Times New Roman" panose="02020603050405020304" pitchFamily="18" charset="0"/>
              </a:defRPr>
            </a:lvl1pPr>
            <a:lvl2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2pPr>
            <a:lvl3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3pPr>
            <a:lvl4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4pPr>
            <a:lvl5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611187" y="1371600"/>
            <a:ext cx="15392400" cy="778933"/>
          </a:xfrm>
        </p:spPr>
        <p:txBody>
          <a:bodyPr>
            <a:noAutofit/>
          </a:bodyPr>
          <a:lstStyle>
            <a:lvl1pPr>
              <a:defRPr sz="2900" b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Times New Roman" panose="02020603050405020304" pitchFamily="18" charset="0"/>
              </a:defRPr>
            </a:lvl1pPr>
            <a:lvl2pPr>
              <a:defRPr>
                <a:latin typeface="Lato Light"/>
                <a:cs typeface="Lato Light"/>
              </a:defRPr>
            </a:lvl2pPr>
            <a:lvl3pPr>
              <a:defRPr>
                <a:latin typeface="Lato Light"/>
                <a:cs typeface="Lato Light"/>
              </a:defRPr>
            </a:lvl3pPr>
            <a:lvl4pPr>
              <a:defRPr>
                <a:latin typeface="Lato Light"/>
                <a:cs typeface="Lato Light"/>
              </a:defRPr>
            </a:lvl4pPr>
            <a:lvl5pPr>
              <a:defRPr>
                <a:latin typeface="Lato Light"/>
                <a:cs typeface="La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0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/>
      <p:bldP spid="19" grpId="0"/>
      <p:bldP spid="2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522004"/>
            <a:ext cx="24387175" cy="34850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723609" y="3200400"/>
            <a:ext cx="6332712" cy="633188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1186" y="376308"/>
            <a:ext cx="15392401" cy="1462152"/>
          </a:xfrm>
        </p:spPr>
        <p:txBody>
          <a:bodyPr>
            <a:noAutofit/>
          </a:bodyPr>
          <a:lstStyle>
            <a:lvl1pPr>
              <a:defRPr sz="6400" b="1">
                <a:solidFill>
                  <a:schemeClr val="bg2"/>
                </a:solidFill>
                <a:latin typeface="Myriad Pro" pitchFamily="34" charset="0"/>
                <a:cs typeface="Times New Roman" panose="02020603050405020304" pitchFamily="18" charset="0"/>
              </a:defRPr>
            </a:lvl1pPr>
            <a:lvl2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2pPr>
            <a:lvl3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3pPr>
            <a:lvl4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4pPr>
            <a:lvl5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611187" y="1371600"/>
            <a:ext cx="15392400" cy="778933"/>
          </a:xfrm>
        </p:spPr>
        <p:txBody>
          <a:bodyPr>
            <a:noAutofit/>
          </a:bodyPr>
          <a:lstStyle>
            <a:lvl1pPr>
              <a:defRPr sz="2900" b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Times New Roman" panose="02020603050405020304" pitchFamily="18" charset="0"/>
              </a:defRPr>
            </a:lvl1pPr>
            <a:lvl2pPr>
              <a:defRPr>
                <a:latin typeface="Lato Light"/>
                <a:cs typeface="Lato Light"/>
              </a:defRPr>
            </a:lvl2pPr>
            <a:lvl3pPr>
              <a:defRPr>
                <a:latin typeface="Lato Light"/>
                <a:cs typeface="Lato Light"/>
              </a:defRPr>
            </a:lvl3pPr>
            <a:lvl4pPr>
              <a:defRPr>
                <a:latin typeface="Lato Light"/>
                <a:cs typeface="Lato Light"/>
              </a:defRPr>
            </a:lvl4pPr>
            <a:lvl5pPr>
              <a:defRPr>
                <a:latin typeface="Lato Light"/>
                <a:cs typeface="La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9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522004"/>
            <a:ext cx="24387175" cy="34850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576930" y="2738987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7353480" y="2738987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sz="2600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1_Portfolio One</a:t>
            </a:r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2130030" y="2749323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6906580" y="2759512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576930" y="7559427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353480" y="7559427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2130030" y="7538901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6906580" y="7538901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1186" y="376308"/>
            <a:ext cx="15392401" cy="1462152"/>
          </a:xfrm>
        </p:spPr>
        <p:txBody>
          <a:bodyPr>
            <a:noAutofit/>
          </a:bodyPr>
          <a:lstStyle>
            <a:lvl1pPr>
              <a:defRPr sz="6400" b="1">
                <a:solidFill>
                  <a:schemeClr val="bg2"/>
                </a:solidFill>
                <a:latin typeface="Myriad Pro" pitchFamily="34" charset="0"/>
                <a:cs typeface="Times New Roman" panose="02020603050405020304" pitchFamily="18" charset="0"/>
              </a:defRPr>
            </a:lvl1pPr>
            <a:lvl2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2pPr>
            <a:lvl3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3pPr>
            <a:lvl4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4pPr>
            <a:lvl5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611187" y="1371600"/>
            <a:ext cx="15392400" cy="778933"/>
          </a:xfrm>
        </p:spPr>
        <p:txBody>
          <a:bodyPr>
            <a:noAutofit/>
          </a:bodyPr>
          <a:lstStyle>
            <a:lvl1pPr>
              <a:defRPr sz="2900" b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Times New Roman" panose="02020603050405020304" pitchFamily="18" charset="0"/>
              </a:defRPr>
            </a:lvl1pPr>
            <a:lvl2pPr>
              <a:defRPr>
                <a:latin typeface="Lato Light"/>
                <a:cs typeface="Lato Light"/>
              </a:defRPr>
            </a:lvl2pPr>
            <a:lvl3pPr>
              <a:defRPr>
                <a:latin typeface="Lato Light"/>
                <a:cs typeface="Lato Light"/>
              </a:defRPr>
            </a:lvl3pPr>
            <a:lvl4pPr>
              <a:defRPr>
                <a:latin typeface="Lato Light"/>
                <a:cs typeface="Lato Light"/>
              </a:defRPr>
            </a:lvl4pPr>
            <a:lvl5pPr>
              <a:defRPr>
                <a:latin typeface="Lato Light"/>
                <a:cs typeface="La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2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6" grpId="0"/>
      <p:bldP spid="27" grpId="0"/>
      <p:bldP spid="28" grpId="0"/>
      <p:bldP spid="29" grpId="0"/>
      <p:bldP spid="30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522004"/>
            <a:ext cx="24387175" cy="34850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-13630" y="3048000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319943" y="3048000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644806" y="3048000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-13630" y="5370467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319943" y="5370467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644806" y="5370467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2311233" y="7706640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644806" y="7706640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969669" y="7706640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2311233" y="10029107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6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4644806" y="10029107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6969669" y="10029107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8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6966442" y="3048000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9300015" y="3048000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-13630" y="7757440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6966442" y="5370467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2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9300015" y="5370467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3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-13630" y="10079907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4" name="Picture Placeholder 13"/>
          <p:cNvSpPr>
            <a:spLocks noGrp="1"/>
          </p:cNvSpPr>
          <p:nvPr>
            <p:ph type="pic" sz="quarter" idx="32"/>
          </p:nvPr>
        </p:nvSpPr>
        <p:spPr>
          <a:xfrm>
            <a:off x="9291304" y="7706640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7" name="Picture Placeholder 13"/>
          <p:cNvSpPr>
            <a:spLocks noGrp="1"/>
          </p:cNvSpPr>
          <p:nvPr>
            <p:ph type="pic" sz="quarter" idx="35"/>
          </p:nvPr>
        </p:nvSpPr>
        <p:spPr>
          <a:xfrm>
            <a:off x="9291304" y="10029107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1186" y="376308"/>
            <a:ext cx="15392401" cy="1462152"/>
          </a:xfrm>
        </p:spPr>
        <p:txBody>
          <a:bodyPr>
            <a:noAutofit/>
          </a:bodyPr>
          <a:lstStyle>
            <a:lvl1pPr>
              <a:defRPr sz="6400" b="1">
                <a:solidFill>
                  <a:schemeClr val="bg2"/>
                </a:solidFill>
                <a:latin typeface="Myriad Pro" pitchFamily="34" charset="0"/>
                <a:cs typeface="Times New Roman" panose="02020603050405020304" pitchFamily="18" charset="0"/>
              </a:defRPr>
            </a:lvl1pPr>
            <a:lvl2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2pPr>
            <a:lvl3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3pPr>
            <a:lvl4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4pPr>
            <a:lvl5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611187" y="1371600"/>
            <a:ext cx="15392400" cy="778933"/>
          </a:xfrm>
        </p:spPr>
        <p:txBody>
          <a:bodyPr>
            <a:noAutofit/>
          </a:bodyPr>
          <a:lstStyle>
            <a:lvl1pPr>
              <a:defRPr sz="2900" b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Times New Roman" panose="02020603050405020304" pitchFamily="18" charset="0"/>
              </a:defRPr>
            </a:lvl1pPr>
            <a:lvl2pPr>
              <a:defRPr>
                <a:latin typeface="Lato Light"/>
                <a:cs typeface="Lato Light"/>
              </a:defRPr>
            </a:lvl2pPr>
            <a:lvl3pPr>
              <a:defRPr>
                <a:latin typeface="Lato Light"/>
                <a:cs typeface="Lato Light"/>
              </a:defRPr>
            </a:lvl3pPr>
            <a:lvl4pPr>
              <a:defRPr>
                <a:latin typeface="Lato Light"/>
                <a:cs typeface="Lato Light"/>
              </a:defRPr>
            </a:lvl4pPr>
            <a:lvl5pPr>
              <a:defRPr>
                <a:latin typeface="Lato Light"/>
                <a:cs typeface="La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2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"/>
                            </p:stCondLst>
                            <p:childTnLst>
                              <p:par>
                                <p:cTn id="5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"/>
                            </p:stCondLst>
                            <p:childTnLst>
                              <p:par>
                                <p:cTn id="5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400"/>
                            </p:stCondLst>
                            <p:childTnLst>
                              <p:par>
                                <p:cTn id="7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00"/>
                            </p:stCondLst>
                            <p:childTnLst>
                              <p:par>
                                <p:cTn id="7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00"/>
                            </p:stCondLst>
                            <p:childTnLst>
                              <p:par>
                                <p:cTn id="8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600"/>
                            </p:stCondLst>
                            <p:childTnLst>
                              <p:par>
                                <p:cTn id="8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400"/>
                            </p:stCondLst>
                            <p:childTnLst>
                              <p:par>
                                <p:cTn id="10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800"/>
                            </p:stCondLst>
                            <p:childTnLst>
                              <p:par>
                                <p:cTn id="10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200"/>
                            </p:stCondLst>
                            <p:childTnLst>
                              <p:par>
                                <p:cTn id="11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600"/>
                            </p:stCondLst>
                            <p:childTnLst>
                              <p:par>
                                <p:cTn id="11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7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522004"/>
            <a:ext cx="24387175" cy="34850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41451" y="3048000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875024" y="3048000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5199886" y="3048000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541451" y="5370467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875024" y="5370467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5199886" y="5370467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4504820" y="2997200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6838394" y="2997200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9163256" y="2997200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4504820" y="5319667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6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6838394" y="5319667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9163256" y="5319667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8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7521522" y="3048000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9855095" y="3048000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12179958" y="3048000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7521522" y="5370467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2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9855095" y="5370467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3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12179958" y="5370467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4" name="Picture Placeholder 13"/>
          <p:cNvSpPr>
            <a:spLocks noGrp="1"/>
          </p:cNvSpPr>
          <p:nvPr>
            <p:ph type="pic" sz="quarter" idx="32"/>
          </p:nvPr>
        </p:nvSpPr>
        <p:spPr>
          <a:xfrm>
            <a:off x="21484892" y="2997200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7" name="Picture Placeholder 13"/>
          <p:cNvSpPr>
            <a:spLocks noGrp="1"/>
          </p:cNvSpPr>
          <p:nvPr>
            <p:ph type="pic" sz="quarter" idx="35"/>
          </p:nvPr>
        </p:nvSpPr>
        <p:spPr>
          <a:xfrm>
            <a:off x="21484892" y="5319667"/>
            <a:ext cx="2292605" cy="229021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8787" y="340660"/>
            <a:ext cx="19429396" cy="1462152"/>
          </a:xfrm>
        </p:spPr>
        <p:txBody>
          <a:bodyPr>
            <a:noAutofit/>
          </a:bodyPr>
          <a:lstStyle>
            <a:lvl1pPr>
              <a:defRPr sz="6400">
                <a:solidFill>
                  <a:schemeClr val="bg2"/>
                </a:solidFill>
                <a:latin typeface="Raleway ExtraBold"/>
                <a:cs typeface="Raleway ExtraBold"/>
              </a:defRPr>
            </a:lvl1pPr>
            <a:lvl2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2pPr>
            <a:lvl3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3pPr>
            <a:lvl4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4pPr>
            <a:lvl5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58788" y="1371600"/>
            <a:ext cx="19429298" cy="778933"/>
          </a:xfrm>
        </p:spPr>
        <p:txBody>
          <a:bodyPr>
            <a:noAutofit/>
          </a:bodyPr>
          <a:lstStyle>
            <a:lvl1pPr>
              <a:defRPr sz="2900">
                <a:solidFill>
                  <a:schemeClr val="bg1">
                    <a:lumMod val="75000"/>
                  </a:schemeClr>
                </a:solidFill>
                <a:latin typeface="Raleway Light"/>
                <a:cs typeface="Raleway Light"/>
              </a:defRPr>
            </a:lvl1pPr>
            <a:lvl2pPr>
              <a:defRPr>
                <a:latin typeface="Lato Light"/>
                <a:cs typeface="Lato Light"/>
              </a:defRPr>
            </a:lvl2pPr>
            <a:lvl3pPr>
              <a:defRPr>
                <a:latin typeface="Lato Light"/>
                <a:cs typeface="Lato Light"/>
              </a:defRPr>
            </a:lvl3pPr>
            <a:lvl4pPr>
              <a:defRPr>
                <a:latin typeface="Lato Light"/>
                <a:cs typeface="Lato Light"/>
              </a:defRPr>
            </a:lvl4pPr>
            <a:lvl5pPr>
              <a:defRPr>
                <a:latin typeface="Lato Light"/>
                <a:cs typeface="La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38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"/>
                            </p:stCondLst>
                            <p:childTnLst>
                              <p:par>
                                <p:cTn id="5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"/>
                            </p:stCondLst>
                            <p:childTnLst>
                              <p:par>
                                <p:cTn id="5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400"/>
                            </p:stCondLst>
                            <p:childTnLst>
                              <p:par>
                                <p:cTn id="7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00"/>
                            </p:stCondLst>
                            <p:childTnLst>
                              <p:par>
                                <p:cTn id="7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00"/>
                            </p:stCondLst>
                            <p:childTnLst>
                              <p:par>
                                <p:cTn id="8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600"/>
                            </p:stCondLst>
                            <p:childTnLst>
                              <p:par>
                                <p:cTn id="8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400"/>
                            </p:stCondLst>
                            <p:childTnLst>
                              <p:par>
                                <p:cTn id="10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800"/>
                            </p:stCondLst>
                            <p:childTnLst>
                              <p:par>
                                <p:cTn id="10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200"/>
                            </p:stCondLst>
                            <p:childTnLst>
                              <p:par>
                                <p:cTn id="11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600"/>
                            </p:stCondLst>
                            <p:childTnLst>
                              <p:par>
                                <p:cTn id="11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7" grpId="0"/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522004"/>
            <a:ext cx="24387175" cy="34850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112710" y="3200400"/>
            <a:ext cx="7722600" cy="7721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1186" y="376308"/>
            <a:ext cx="15392401" cy="1462152"/>
          </a:xfrm>
        </p:spPr>
        <p:txBody>
          <a:bodyPr>
            <a:noAutofit/>
          </a:bodyPr>
          <a:lstStyle>
            <a:lvl1pPr>
              <a:defRPr sz="6400" b="1">
                <a:solidFill>
                  <a:schemeClr val="bg2"/>
                </a:solidFill>
                <a:latin typeface="Myriad Pro" pitchFamily="34" charset="0"/>
                <a:cs typeface="Times New Roman" panose="02020603050405020304" pitchFamily="18" charset="0"/>
              </a:defRPr>
            </a:lvl1pPr>
            <a:lvl2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2pPr>
            <a:lvl3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3pPr>
            <a:lvl4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4pPr>
            <a:lvl5pPr>
              <a:defRPr sz="7500">
                <a:solidFill>
                  <a:schemeClr val="accent2"/>
                </a:solidFill>
                <a:latin typeface="Lato Black"/>
                <a:cs typeface="Lato Blac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611187" y="1371600"/>
            <a:ext cx="15392400" cy="778933"/>
          </a:xfrm>
        </p:spPr>
        <p:txBody>
          <a:bodyPr>
            <a:noAutofit/>
          </a:bodyPr>
          <a:lstStyle>
            <a:lvl1pPr>
              <a:defRPr sz="2900" b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Times New Roman" panose="02020603050405020304" pitchFamily="18" charset="0"/>
              </a:defRPr>
            </a:lvl1pPr>
            <a:lvl2pPr>
              <a:defRPr>
                <a:latin typeface="Lato Light"/>
                <a:cs typeface="Lato Light"/>
              </a:defRPr>
            </a:lvl2pPr>
            <a:lvl3pPr>
              <a:defRPr>
                <a:latin typeface="Lato Light"/>
                <a:cs typeface="Lato Light"/>
              </a:defRPr>
            </a:lvl3pPr>
            <a:lvl4pPr>
              <a:defRPr>
                <a:latin typeface="Lato Light"/>
                <a:cs typeface="Lato Light"/>
              </a:defRPr>
            </a:lvl4pPr>
            <a:lvl5pPr>
              <a:defRPr>
                <a:latin typeface="Lato Light"/>
                <a:cs typeface="La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42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24387175" cy="8229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4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HD_Cover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-1"/>
            <a:ext cx="24385588" cy="13716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A1DB81-1174-4A03-BDBF-F4CBD266F4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18587" y="12039600"/>
            <a:ext cx="1114000" cy="1105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0A75A7-DCBA-46A9-A240-4A09DB3461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98941" y="12023677"/>
            <a:ext cx="1105646" cy="110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4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1736389" cy="13716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9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29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HD_TitlePage_Option 1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-1"/>
            <a:ext cx="24385588" cy="13716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B5740D-CE7A-4F41-BBAA-B5E03476C17A}"/>
              </a:ext>
            </a:extLst>
          </p:cNvPr>
          <p:cNvSpPr/>
          <p:nvPr userDrawn="1"/>
        </p:nvSpPr>
        <p:spPr>
          <a:xfrm>
            <a:off x="16459873" y="11506539"/>
            <a:ext cx="74676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D5B8FD-1C49-42AB-ADE9-68AF61F204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56187" y="11709657"/>
            <a:ext cx="6171286" cy="15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7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HD_TitlePage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-1"/>
            <a:ext cx="24385588" cy="13716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969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HD_TitlePage_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-1"/>
            <a:ext cx="24385588" cy="13716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41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HD_TitlePage_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-1"/>
            <a:ext cx="24385588" cy="13716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88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HD_TitlePage_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-1"/>
            <a:ext cx="24385588" cy="13716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94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HHD_TitlePage_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-1"/>
            <a:ext cx="24385587" cy="13716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328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29" y="228600"/>
            <a:ext cx="21948458" cy="2286000"/>
          </a:xfrm>
          <a:prstGeom prst="rect">
            <a:avLst/>
          </a:prstGeom>
        </p:spPr>
        <p:txBody>
          <a:bodyPr vert="horz" lIns="243852" tIns="121926" rIns="243852" bIns="12192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03"/>
            <a:ext cx="21948458" cy="9051925"/>
          </a:xfrm>
          <a:prstGeom prst="rect">
            <a:avLst/>
          </a:prstGeom>
        </p:spPr>
        <p:txBody>
          <a:bodyPr vert="horz" lIns="243852" tIns="121926" rIns="243852" bIns="12192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359" y="12712701"/>
            <a:ext cx="5690341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2285" y="12712701"/>
            <a:ext cx="7722605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7475" y="12712701"/>
            <a:ext cx="5690341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686B8-C880-FF40-96DC-14FF2413C34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68"/>
          <a:stretch/>
        </p:blipFill>
        <p:spPr>
          <a:xfrm>
            <a:off x="1587" y="0"/>
            <a:ext cx="24385588" cy="2514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F59DED-545B-4171-9505-32DFA046F002}"/>
              </a:ext>
            </a:extLst>
          </p:cNvPr>
          <p:cNvSpPr/>
          <p:nvPr userDrawn="1"/>
        </p:nvSpPr>
        <p:spPr>
          <a:xfrm>
            <a:off x="16900524" y="171450"/>
            <a:ext cx="7239000" cy="2057400"/>
          </a:xfrm>
          <a:prstGeom prst="rect">
            <a:avLst/>
          </a:prstGeom>
          <a:solidFill>
            <a:srgbClr val="0638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CAF697-855D-4062-9B48-608D133C347B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7719674" y="437396"/>
            <a:ext cx="6421437" cy="16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7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68" r:id="rId3"/>
    <p:sldLayoutId id="2147483682" r:id="rId4"/>
    <p:sldLayoutId id="2147483684" r:id="rId5"/>
    <p:sldLayoutId id="2147483681" r:id="rId6"/>
    <p:sldLayoutId id="2147483683" r:id="rId7"/>
    <p:sldLayoutId id="2147483685" r:id="rId8"/>
    <p:sldLayoutId id="2147483686" r:id="rId9"/>
    <p:sldLayoutId id="2147483687" r:id="rId10"/>
    <p:sldLayoutId id="2147483661" r:id="rId11"/>
    <p:sldLayoutId id="2147483650" r:id="rId12"/>
    <p:sldLayoutId id="2147483662" r:id="rId13"/>
    <p:sldLayoutId id="2147483663" r:id="rId14"/>
    <p:sldLayoutId id="2147483669" r:id="rId15"/>
    <p:sldLayoutId id="2147483667" r:id="rId16"/>
    <p:sldLayoutId id="2147483666" r:id="rId17"/>
    <p:sldLayoutId id="2147483665" r:id="rId18"/>
    <p:sldLayoutId id="2147483678" r:id="rId19"/>
    <p:sldLayoutId id="214748367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defTabSz="1219261" rtl="0" eaLnBrk="1" latinLnBrk="0" hangingPunct="1">
        <a:spcBef>
          <a:spcPct val="0"/>
        </a:spcBef>
        <a:buNone/>
        <a:defRPr sz="7500" b="1" kern="1200">
          <a:solidFill>
            <a:schemeClr val="bg2"/>
          </a:solidFill>
          <a:latin typeface="Myriad Pro" pitchFamily="34" charset="0"/>
          <a:ea typeface="+mj-ea"/>
          <a:cs typeface="Myriad Pro" pitchFamily="34" charset="0"/>
        </a:defRPr>
      </a:lvl1pPr>
    </p:titleStyle>
    <p:bodyStyle>
      <a:lvl1pPr marL="0" indent="0" algn="l" defTabSz="1219261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bg1">
              <a:lumMod val="75000"/>
            </a:schemeClr>
          </a:solidFill>
          <a:latin typeface="Raleway Light"/>
          <a:ea typeface="+mn-ea"/>
          <a:cs typeface="Raleway Light"/>
        </a:defRPr>
      </a:lvl1pPr>
      <a:lvl2pPr marL="1219261" indent="0" algn="l" defTabSz="1219261" rtl="0" eaLnBrk="1" latinLnBrk="0" hangingPunct="1">
        <a:spcBef>
          <a:spcPct val="20000"/>
        </a:spcBef>
        <a:buFont typeface="Arial"/>
        <a:buNone/>
        <a:defRPr sz="4800" kern="1200">
          <a:solidFill>
            <a:schemeClr val="bg1">
              <a:lumMod val="75000"/>
            </a:schemeClr>
          </a:solidFill>
          <a:latin typeface="Raleway Light"/>
          <a:ea typeface="+mn-ea"/>
          <a:cs typeface="Raleway Light"/>
        </a:defRPr>
      </a:lvl2pPr>
      <a:lvl3pPr marL="2438522" indent="0" algn="l" defTabSz="1219261" rtl="0" eaLnBrk="1" latinLnBrk="0" hangingPunct="1">
        <a:spcBef>
          <a:spcPct val="20000"/>
        </a:spcBef>
        <a:buFont typeface="Arial"/>
        <a:buNone/>
        <a:defRPr sz="4300" kern="1200">
          <a:solidFill>
            <a:schemeClr val="bg1">
              <a:lumMod val="75000"/>
            </a:schemeClr>
          </a:solidFill>
          <a:latin typeface="Raleway Light"/>
          <a:ea typeface="+mn-ea"/>
          <a:cs typeface="Raleway Light"/>
        </a:defRPr>
      </a:lvl3pPr>
      <a:lvl4pPr marL="3657783" indent="0" algn="l" defTabSz="1219261" rtl="0" eaLnBrk="1" latinLnBrk="0" hangingPunct="1">
        <a:spcBef>
          <a:spcPct val="20000"/>
        </a:spcBef>
        <a:buFont typeface="Arial"/>
        <a:buNone/>
        <a:defRPr sz="3700" kern="1200">
          <a:solidFill>
            <a:schemeClr val="bg1">
              <a:lumMod val="75000"/>
            </a:schemeClr>
          </a:solidFill>
          <a:latin typeface="Raleway Light"/>
          <a:ea typeface="+mn-ea"/>
          <a:cs typeface="Raleway Light"/>
        </a:defRPr>
      </a:lvl4pPr>
      <a:lvl5pPr marL="4877044" indent="0" algn="l" defTabSz="1219261" rtl="0" eaLnBrk="1" latinLnBrk="0" hangingPunct="1">
        <a:spcBef>
          <a:spcPct val="20000"/>
        </a:spcBef>
        <a:buFont typeface="Arial"/>
        <a:buNone/>
        <a:defRPr sz="3700" kern="1200">
          <a:solidFill>
            <a:schemeClr val="bg1">
              <a:lumMod val="75000"/>
            </a:schemeClr>
          </a:solidFill>
          <a:latin typeface="Raleway Light"/>
          <a:ea typeface="+mn-ea"/>
          <a:cs typeface="Raleway Light"/>
        </a:defRPr>
      </a:lvl5pPr>
      <a:lvl6pPr marL="6705935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7ED1CD-807B-4518-BAB3-C2DAEC0AF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387" y="195559"/>
            <a:ext cx="19202400" cy="1080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3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BFBEBB-8AE8-4800-B391-8B85A3E5CB0C}"/>
              </a:ext>
            </a:extLst>
          </p:cNvPr>
          <p:cNvSpPr txBox="1"/>
          <p:nvPr/>
        </p:nvSpPr>
        <p:spPr>
          <a:xfrm>
            <a:off x="759858" y="274674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Myriad Pro"/>
              </a:rPr>
              <a:t>Senior Talks Topics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8463D3-31EF-462D-826E-8218CA64D0C2}"/>
              </a:ext>
            </a:extLst>
          </p:cNvPr>
          <p:cNvSpPr txBox="1"/>
          <p:nvPr/>
        </p:nvSpPr>
        <p:spPr>
          <a:xfrm>
            <a:off x="534987" y="1290337"/>
            <a:ext cx="17983200" cy="1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What is the Outreach, Screening, Assessment and Referral Center (OSAR)?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Medication Management and Reconciliation Series (Part 1)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What is Addiction –Part 1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What is Addiction – Part 2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Identifying Addiction in Older Adults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Introduction/Overview of the Opioid Crisis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Opioid Use in Older Adults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Medication Management and Reconciliation Series (Part 2)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Triggers for Opioid Addiction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Overdose Prevention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Barriers to Treatment 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OSAR Re-Cap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Detox and Treatment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Dangers of Drug Sharing Medication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Complication of Mixing Medications and Alcohol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Medication Management and Reconciliation Series (Part 3)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</a:rPr>
              <a:t>Mental Health and Addiction </a:t>
            </a:r>
          </a:p>
          <a:p>
            <a:pPr lvl="1"/>
            <a:endParaRPr lang="en-US" sz="6600" dirty="0">
              <a:solidFill>
                <a:schemeClr val="bg1"/>
              </a:solidFill>
            </a:endParaRPr>
          </a:p>
          <a:p>
            <a:pPr marL="1905061" lvl="1" indent="-6858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229799-EFA0-440A-8ABE-9E308BB96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787" y="11900579"/>
            <a:ext cx="2514600" cy="13703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7B5CB1-9975-4316-9ECE-3D81F6A04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15" y="11618049"/>
            <a:ext cx="3036263" cy="19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0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HHD">
      <a:dk1>
        <a:sysClr val="windowText" lastClr="000000"/>
      </a:dk1>
      <a:lt1>
        <a:sysClr val="window" lastClr="FFFFFF"/>
      </a:lt1>
      <a:dk2>
        <a:srgbClr val="CECECE"/>
      </a:dk2>
      <a:lt2>
        <a:srgbClr val="F09818"/>
      </a:lt2>
      <a:accent1>
        <a:srgbClr val="154872"/>
      </a:accent1>
      <a:accent2>
        <a:srgbClr val="CECECE"/>
      </a:accent2>
      <a:accent3>
        <a:srgbClr val="154872"/>
      </a:accent3>
      <a:accent4>
        <a:srgbClr val="CECECE"/>
      </a:accent4>
      <a:accent5>
        <a:srgbClr val="154872"/>
      </a:accent5>
      <a:accent6>
        <a:srgbClr val="CECECE"/>
      </a:accent6>
      <a:hlink>
        <a:srgbClr val="169EBE"/>
      </a:hlink>
      <a:folHlink>
        <a:srgbClr val="F0981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2B3A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3686EFD8DC4A45916560BDB24AD298" ma:contentTypeVersion="10" ma:contentTypeDescription="Create a new document." ma:contentTypeScope="" ma:versionID="64efc984b81369f7104c01814315ce95">
  <xsd:schema xmlns:xsd="http://www.w3.org/2001/XMLSchema" xmlns:xs="http://www.w3.org/2001/XMLSchema" xmlns:p="http://schemas.microsoft.com/office/2006/metadata/properties" xmlns:ns3="a0bac8b6-cc5b-4e54-a5bc-1e67476aa7bf" xmlns:ns4="ccca1bdb-2158-4fe3-bc61-09099838b974" targetNamespace="http://schemas.microsoft.com/office/2006/metadata/properties" ma:root="true" ma:fieldsID="2b85718501ac443dd22ba4509a5257f9" ns3:_="" ns4:_="">
    <xsd:import namespace="a0bac8b6-cc5b-4e54-a5bc-1e67476aa7bf"/>
    <xsd:import namespace="ccca1bdb-2158-4fe3-bc61-09099838b9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ac8b6-cc5b-4e54-a5bc-1e67476aa7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1bdb-2158-4fe3-bc61-09099838b97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2BF965-D2DB-4E2E-B46D-80AA64B01755}">
  <ds:schemaRefs>
    <ds:schemaRef ds:uri="a0bac8b6-cc5b-4e54-a5bc-1e67476aa7b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ccca1bdb-2158-4fe3-bc61-09099838b97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5292429-1073-4A84-A599-51542DE526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FEED5C-4720-468C-B936-FB5F39799E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bac8b6-cc5b-4e54-a5bc-1e67476aa7bf"/>
    <ds:schemaRef ds:uri="ccca1bdb-2158-4fe3-bc61-09099838b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7311</TotalTime>
  <Words>103</Words>
  <Application>Microsoft Office PowerPoint</Application>
  <PresentationFormat>Custom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Lato Black</vt:lpstr>
      <vt:lpstr>Lato Light</vt:lpstr>
      <vt:lpstr>Lucida Grande</vt:lpstr>
      <vt:lpstr>Myriad Pro</vt:lpstr>
      <vt:lpstr>Raleway ExtraBold</vt:lpstr>
      <vt:lpstr>Raleway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Paula - HHD</dc:creator>
  <cp:lastModifiedBy>Sparks, Janice M. - HHD</cp:lastModifiedBy>
  <cp:revision>6</cp:revision>
  <dcterms:created xsi:type="dcterms:W3CDTF">2020-05-01T21:15:30Z</dcterms:created>
  <dcterms:modified xsi:type="dcterms:W3CDTF">2020-05-08T21:21:35Z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0x010100AF3686EFD8DC4A45916560BDB24AD298</vt:lpwstr>
  </property>
</Properties>
</file>