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1.jpg" ContentType="image/png"/>
  <Override PartName="/ppt/media/image22.pn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343" r:id="rId5"/>
    <p:sldId id="354" r:id="rId6"/>
    <p:sldId id="353" r:id="rId7"/>
    <p:sldId id="352" r:id="rId8"/>
    <p:sldId id="361" r:id="rId9"/>
    <p:sldId id="362" r:id="rId10"/>
    <p:sldId id="363" r:id="rId11"/>
    <p:sldId id="360" r:id="rId12"/>
    <p:sldId id="355" r:id="rId13"/>
    <p:sldId id="356" r:id="rId14"/>
    <p:sldId id="258" r:id="rId15"/>
    <p:sldId id="259" r:id="rId16"/>
    <p:sldId id="261" r:id="rId17"/>
    <p:sldId id="359" r:id="rId18"/>
    <p:sldId id="264" r:id="rId19"/>
    <p:sldId id="265" r:id="rId20"/>
    <p:sldId id="357" r:id="rId21"/>
    <p:sldId id="269" r:id="rId22"/>
    <p:sldId id="347" r:id="rId23"/>
    <p:sldId id="270" r:id="rId24"/>
    <p:sldId id="348" r:id="rId25"/>
    <p:sldId id="272" r:id="rId26"/>
    <p:sldId id="273" r:id="rId27"/>
    <p:sldId id="349" r:id="rId28"/>
    <p:sldId id="350" r:id="rId29"/>
    <p:sldId id="276" r:id="rId30"/>
    <p:sldId id="275" r:id="rId31"/>
  </p:sldIdLst>
  <p:sldSz cx="24387175" cy="13716000"/>
  <p:notesSz cx="7010400" cy="9296400"/>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BDE285-A0D1-4DEB-98E3-162BAC51BFFC}">
          <p14:sldIdLst>
            <p14:sldId id="343"/>
            <p14:sldId id="354"/>
            <p14:sldId id="353"/>
            <p14:sldId id="352"/>
            <p14:sldId id="361"/>
            <p14:sldId id="362"/>
          </p14:sldIdLst>
        </p14:section>
        <p14:section name="Untitled Section" id="{DB73CF61-A290-4BB6-95D5-ED0FF84AFC75}">
          <p14:sldIdLst>
            <p14:sldId id="363"/>
            <p14:sldId id="360"/>
            <p14:sldId id="355"/>
            <p14:sldId id="356"/>
            <p14:sldId id="258"/>
            <p14:sldId id="259"/>
            <p14:sldId id="261"/>
            <p14:sldId id="359"/>
            <p14:sldId id="264"/>
            <p14:sldId id="265"/>
            <p14:sldId id="357"/>
            <p14:sldId id="269"/>
            <p14:sldId id="347"/>
            <p14:sldId id="270"/>
            <p14:sldId id="348"/>
            <p14:sldId id="272"/>
            <p14:sldId id="273"/>
            <p14:sldId id="349"/>
            <p14:sldId id="350"/>
            <p14:sldId id="276"/>
            <p14:sldId id="275"/>
          </p14:sldIdLst>
        </p14:section>
      </p14:sectionLst>
    </p:ex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85B"/>
    <a:srgbClr val="2C4155"/>
    <a:srgbClr val="A8D709"/>
    <a:srgbClr val="192632"/>
    <a:srgbClr val="DBDBDB"/>
    <a:srgbClr val="C3C3C3"/>
    <a:srgbClr val="383433"/>
    <a:srgbClr val="E54C29"/>
    <a:srgbClr val="FABD30"/>
    <a:srgbClr val="BFCE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9361" autoAdjust="0"/>
  </p:normalViewPr>
  <p:slideViewPr>
    <p:cSldViewPr snapToObjects="1" showGuides="1">
      <p:cViewPr varScale="1">
        <p:scale>
          <a:sx n="58" d="100"/>
          <a:sy n="58" d="100"/>
        </p:scale>
        <p:origin x="420" y="60"/>
      </p:cViewPr>
      <p:guideLst>
        <p:guide orient="horz"/>
        <p:guide/>
      </p:guideLst>
    </p:cSldViewPr>
  </p:slideViewPr>
  <p:notesTextViewPr>
    <p:cViewPr>
      <p:scale>
        <a:sx n="100" d="100"/>
        <a:sy n="100" d="100"/>
      </p:scale>
      <p:origin x="0" y="0"/>
    </p:cViewPr>
  </p:notesTextViewPr>
  <p:sorterViewPr>
    <p:cViewPr>
      <p:scale>
        <a:sx n="24" d="100"/>
        <a:sy n="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67A448-CFD8-4FAB-B282-04006F0B5B5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9E4F452-554B-4396-8AE5-4DBB74CB6793}">
      <dgm:prSet phldrT="[Text]" custT="1"/>
      <dgm:spPr/>
      <dgm:t>
        <a:bodyPr/>
        <a:lstStyle/>
        <a:p>
          <a:r>
            <a:rPr lang="en-US" sz="3600" b="1" dirty="0"/>
            <a:t>MEDICARE ORIGINAL</a:t>
          </a:r>
        </a:p>
      </dgm:t>
    </dgm:pt>
    <dgm:pt modelId="{7B816B68-E936-41A4-AA1E-BC876FD19BE5}" type="parTrans" cxnId="{53E47BC8-C8CA-4981-A4D3-2AE4712D298A}">
      <dgm:prSet/>
      <dgm:spPr/>
      <dgm:t>
        <a:bodyPr/>
        <a:lstStyle/>
        <a:p>
          <a:endParaRPr lang="en-US"/>
        </a:p>
      </dgm:t>
    </dgm:pt>
    <dgm:pt modelId="{4C91F364-9091-497C-A500-878FE85AEEE2}" type="sibTrans" cxnId="{53E47BC8-C8CA-4981-A4D3-2AE4712D298A}">
      <dgm:prSet/>
      <dgm:spPr/>
      <dgm:t>
        <a:bodyPr/>
        <a:lstStyle/>
        <a:p>
          <a:endParaRPr lang="en-US"/>
        </a:p>
      </dgm:t>
    </dgm:pt>
    <dgm:pt modelId="{1ACE9F43-73DD-42C1-8335-4509CAC72635}">
      <dgm:prSet phldrT="[Text]" custT="1"/>
      <dgm:spPr/>
      <dgm:t>
        <a:bodyPr/>
        <a:lstStyle/>
        <a:p>
          <a:r>
            <a:rPr lang="es-ES" sz="3200" b="1" dirty="0"/>
            <a:t>Es un plan financiado por el Gobierno Federal</a:t>
          </a:r>
          <a:endParaRPr lang="en-US" sz="3200" b="1" dirty="0"/>
        </a:p>
      </dgm:t>
    </dgm:pt>
    <dgm:pt modelId="{C9E9FEF5-1C64-4410-80B1-5865C9D0DFC5}" type="parTrans" cxnId="{62AEFD35-2C2F-4F49-BD5B-E0C6D624056A}">
      <dgm:prSet/>
      <dgm:spPr/>
      <dgm:t>
        <a:bodyPr/>
        <a:lstStyle/>
        <a:p>
          <a:endParaRPr lang="en-US"/>
        </a:p>
      </dgm:t>
    </dgm:pt>
    <dgm:pt modelId="{C6EF53D3-3CA5-4270-A975-00967F95A5C0}" type="sibTrans" cxnId="{62AEFD35-2C2F-4F49-BD5B-E0C6D624056A}">
      <dgm:prSet/>
      <dgm:spPr/>
      <dgm:t>
        <a:bodyPr/>
        <a:lstStyle/>
        <a:p>
          <a:endParaRPr lang="en-US"/>
        </a:p>
      </dgm:t>
    </dgm:pt>
    <dgm:pt modelId="{C295B5D6-2645-4462-833A-D5C61FF26379}">
      <dgm:prSet phldrT="[Text]"/>
      <dgm:spPr/>
      <dgm:t>
        <a:bodyPr/>
        <a:lstStyle/>
        <a:p>
          <a:r>
            <a:rPr lang="en-US" b="1" dirty="0" err="1"/>
            <a:t>Parte</a:t>
          </a:r>
          <a:r>
            <a:rPr lang="en-US" b="1" dirty="0"/>
            <a:t> B </a:t>
          </a:r>
        </a:p>
        <a:p>
          <a:r>
            <a:rPr lang="es-ES" b="1" dirty="0"/>
            <a:t>Cubre servicios médicamente necesarios y servicios preventivos.</a:t>
          </a:r>
          <a:endParaRPr lang="en-US" b="1" dirty="0"/>
        </a:p>
      </dgm:t>
    </dgm:pt>
    <dgm:pt modelId="{F6ADC7E2-4B49-4AFE-B4FB-F842FBB54F12}" type="parTrans" cxnId="{78F92B36-DD15-4A3C-BC2F-31C6631C6F37}">
      <dgm:prSet/>
      <dgm:spPr/>
      <dgm:t>
        <a:bodyPr/>
        <a:lstStyle/>
        <a:p>
          <a:endParaRPr lang="en-US"/>
        </a:p>
      </dgm:t>
    </dgm:pt>
    <dgm:pt modelId="{71637B9D-E053-4728-930F-4F6070A5358D}" type="sibTrans" cxnId="{78F92B36-DD15-4A3C-BC2F-31C6631C6F37}">
      <dgm:prSet/>
      <dgm:spPr/>
      <dgm:t>
        <a:bodyPr/>
        <a:lstStyle/>
        <a:p>
          <a:endParaRPr lang="en-US"/>
        </a:p>
      </dgm:t>
    </dgm:pt>
    <dgm:pt modelId="{C3668F3C-89CE-42D3-AA2D-92BA1824F6A0}">
      <dgm:prSet phldrT="[Text]"/>
      <dgm:spPr/>
      <dgm:t>
        <a:bodyPr/>
        <a:lstStyle/>
        <a:p>
          <a:r>
            <a:rPr lang="es-ES" b="0" i="0" dirty="0"/>
            <a:t>Usas tu Tarjeta Roja, Blanca y Azul.</a:t>
          </a:r>
          <a:endParaRPr lang="en-US" dirty="0"/>
        </a:p>
      </dgm:t>
    </dgm:pt>
    <dgm:pt modelId="{A6123CFA-A9C5-41CE-8FD8-6A3764D10F2B}" type="parTrans" cxnId="{0818E435-2C15-4D76-8BA5-345436B35074}">
      <dgm:prSet/>
      <dgm:spPr/>
      <dgm:t>
        <a:bodyPr/>
        <a:lstStyle/>
        <a:p>
          <a:endParaRPr lang="en-US"/>
        </a:p>
      </dgm:t>
    </dgm:pt>
    <dgm:pt modelId="{5DEFA72C-B06A-4A76-A331-7BB08BE1B2EA}" type="sibTrans" cxnId="{0818E435-2C15-4D76-8BA5-345436B35074}">
      <dgm:prSet/>
      <dgm:spPr/>
      <dgm:t>
        <a:bodyPr/>
        <a:lstStyle/>
        <a:p>
          <a:endParaRPr lang="en-US"/>
        </a:p>
      </dgm:t>
    </dgm:pt>
    <dgm:pt modelId="{F04FDBF6-BC13-4D2E-9A3A-B73D51E1D2CA}">
      <dgm:prSet phldrT="[Text]" custT="1"/>
      <dgm:spPr/>
      <dgm:t>
        <a:bodyPr/>
        <a:lstStyle/>
        <a:p>
          <a:r>
            <a:rPr lang="en-US" sz="2800" dirty="0" err="1"/>
            <a:t>Parte</a:t>
          </a:r>
          <a:r>
            <a:rPr lang="en-US" sz="2800" dirty="0"/>
            <a:t> A</a:t>
          </a:r>
        </a:p>
        <a:p>
          <a:r>
            <a:rPr lang="en-US" sz="2800" dirty="0" err="1"/>
            <a:t>Cubre</a:t>
          </a:r>
          <a:r>
            <a:rPr lang="en-US" sz="2800" dirty="0"/>
            <a:t> </a:t>
          </a:r>
          <a:r>
            <a:rPr lang="en-US" sz="2800" dirty="0" err="1"/>
            <a:t>estadías</a:t>
          </a:r>
          <a:r>
            <a:rPr lang="en-US" sz="2800" dirty="0"/>
            <a:t> </a:t>
          </a:r>
          <a:r>
            <a:rPr lang="en-US" sz="2800" dirty="0" err="1"/>
            <a:t>hospitalarias</a:t>
          </a:r>
          <a:r>
            <a:rPr lang="en-US" sz="2800" dirty="0"/>
            <a:t> para </a:t>
          </a:r>
          <a:r>
            <a:rPr lang="en-US" sz="2800" dirty="0" err="1"/>
            <a:t>pacientes</a:t>
          </a:r>
          <a:r>
            <a:rPr lang="en-US" sz="2800" dirty="0"/>
            <a:t> </a:t>
          </a:r>
          <a:r>
            <a:rPr lang="en-US" sz="2800" dirty="0" err="1"/>
            <a:t>internados</a:t>
          </a:r>
          <a:r>
            <a:rPr lang="en-US" sz="2800" dirty="0"/>
            <a:t>, </a:t>
          </a:r>
          <a:r>
            <a:rPr lang="en-US" sz="2800" dirty="0" err="1"/>
            <a:t>centro</a:t>
          </a:r>
          <a:r>
            <a:rPr lang="en-US" sz="2800" dirty="0"/>
            <a:t> de </a:t>
          </a:r>
          <a:r>
            <a:rPr lang="en-US" sz="2800" dirty="0" err="1"/>
            <a:t>enfermería</a:t>
          </a:r>
          <a:r>
            <a:rPr lang="en-US" sz="2800" dirty="0"/>
            <a:t> </a:t>
          </a:r>
          <a:r>
            <a:rPr lang="en-US" sz="2800" dirty="0" err="1"/>
            <a:t>especializada</a:t>
          </a:r>
          <a:r>
            <a:rPr lang="en-US" sz="2800" dirty="0"/>
            <a:t> y </a:t>
          </a:r>
          <a:r>
            <a:rPr lang="en-US" sz="2800" dirty="0" err="1"/>
            <a:t>cuidados</a:t>
          </a:r>
          <a:r>
            <a:rPr lang="en-US" sz="2800" dirty="0"/>
            <a:t> </a:t>
          </a:r>
          <a:r>
            <a:rPr lang="en-US" sz="2800" dirty="0" err="1"/>
            <a:t>paliativos</a:t>
          </a:r>
          <a:r>
            <a:rPr lang="en-US" sz="2800" dirty="0"/>
            <a:t>.</a:t>
          </a:r>
        </a:p>
      </dgm:t>
    </dgm:pt>
    <dgm:pt modelId="{C3B15893-D137-46F3-BCEB-B15839FBAA8B}" type="parTrans" cxnId="{73967A41-0A13-4914-AFF3-42D87CB4E00D}">
      <dgm:prSet/>
      <dgm:spPr/>
      <dgm:t>
        <a:bodyPr/>
        <a:lstStyle/>
        <a:p>
          <a:endParaRPr lang="en-US"/>
        </a:p>
      </dgm:t>
    </dgm:pt>
    <dgm:pt modelId="{49DC415C-348A-4193-A51F-C69679BCEF5D}" type="sibTrans" cxnId="{73967A41-0A13-4914-AFF3-42D87CB4E00D}">
      <dgm:prSet/>
      <dgm:spPr/>
      <dgm:t>
        <a:bodyPr/>
        <a:lstStyle/>
        <a:p>
          <a:endParaRPr lang="en-US"/>
        </a:p>
      </dgm:t>
    </dgm:pt>
    <dgm:pt modelId="{6A3EED1B-2C2D-4906-81DF-9668A6B69B48}">
      <dgm:prSet phldrT="[Text]"/>
      <dgm:spPr/>
      <dgm:t>
        <a:bodyPr/>
        <a:lstStyle/>
        <a:p>
          <a:r>
            <a:rPr lang="en-US" dirty="0" err="1"/>
            <a:t>Parte</a:t>
          </a:r>
          <a:r>
            <a:rPr lang="en-US" dirty="0"/>
            <a:t> D es un </a:t>
          </a:r>
          <a:r>
            <a:rPr lang="en-US" dirty="0" err="1"/>
            <a:t>costo</a:t>
          </a:r>
          <a:r>
            <a:rPr lang="en-US" dirty="0"/>
            <a:t> </a:t>
          </a:r>
          <a:r>
            <a:rPr lang="en-US" dirty="0" err="1"/>
            <a:t>aparte</a:t>
          </a:r>
          <a:r>
            <a:rPr lang="en-US" dirty="0"/>
            <a:t>. </a:t>
          </a:r>
        </a:p>
      </dgm:t>
    </dgm:pt>
    <dgm:pt modelId="{48F9C2F9-012A-45E9-A6E3-47EDC8D10526}" type="parTrans" cxnId="{A6B825DD-FDA8-4209-A76A-0FCAFA78B553}">
      <dgm:prSet/>
      <dgm:spPr/>
      <dgm:t>
        <a:bodyPr/>
        <a:lstStyle/>
        <a:p>
          <a:endParaRPr lang="en-US"/>
        </a:p>
      </dgm:t>
    </dgm:pt>
    <dgm:pt modelId="{66D540EF-BFAF-4F16-8EA9-3244344426AA}" type="sibTrans" cxnId="{A6B825DD-FDA8-4209-A76A-0FCAFA78B553}">
      <dgm:prSet/>
      <dgm:spPr/>
      <dgm:t>
        <a:bodyPr/>
        <a:lstStyle/>
        <a:p>
          <a:endParaRPr lang="en-US"/>
        </a:p>
      </dgm:t>
    </dgm:pt>
    <dgm:pt modelId="{067ED32A-CC0D-46D6-B966-F80B81649054}" type="pres">
      <dgm:prSet presAssocID="{5567A448-CFD8-4FAB-B282-04006F0B5B58}" presName="diagram" presStyleCnt="0">
        <dgm:presLayoutVars>
          <dgm:chPref val="1"/>
          <dgm:dir/>
          <dgm:animOne val="branch"/>
          <dgm:animLvl val="lvl"/>
          <dgm:resizeHandles val="exact"/>
        </dgm:presLayoutVars>
      </dgm:prSet>
      <dgm:spPr/>
    </dgm:pt>
    <dgm:pt modelId="{042BBB3C-D5FC-4DAB-B30A-DB5A1FCF2FAA}" type="pres">
      <dgm:prSet presAssocID="{69E4F452-554B-4396-8AE5-4DBB74CB6793}" presName="root1" presStyleCnt="0"/>
      <dgm:spPr/>
    </dgm:pt>
    <dgm:pt modelId="{79CBF06A-8B90-4960-B04A-F59813D92955}" type="pres">
      <dgm:prSet presAssocID="{69E4F452-554B-4396-8AE5-4DBB74CB6793}" presName="LevelOneTextNode" presStyleLbl="node0" presStyleIdx="0" presStyleCnt="1">
        <dgm:presLayoutVars>
          <dgm:chPref val="3"/>
        </dgm:presLayoutVars>
      </dgm:prSet>
      <dgm:spPr/>
    </dgm:pt>
    <dgm:pt modelId="{5A3765BC-9F01-4419-99AF-7711A56D418B}" type="pres">
      <dgm:prSet presAssocID="{69E4F452-554B-4396-8AE5-4DBB74CB6793}" presName="level2hierChild" presStyleCnt="0"/>
      <dgm:spPr/>
    </dgm:pt>
    <dgm:pt modelId="{9BDBF39B-046A-4A78-93F4-3ED02882C632}" type="pres">
      <dgm:prSet presAssocID="{C9E9FEF5-1C64-4410-80B1-5865C9D0DFC5}" presName="conn2-1" presStyleLbl="parChTrans1D2" presStyleIdx="0" presStyleCnt="2"/>
      <dgm:spPr/>
    </dgm:pt>
    <dgm:pt modelId="{D9860980-B551-44C0-826C-E0FAEF484738}" type="pres">
      <dgm:prSet presAssocID="{C9E9FEF5-1C64-4410-80B1-5865C9D0DFC5}" presName="connTx" presStyleLbl="parChTrans1D2" presStyleIdx="0" presStyleCnt="2"/>
      <dgm:spPr/>
    </dgm:pt>
    <dgm:pt modelId="{47C286FF-A97E-4D98-AACE-AF5F5B9C824E}" type="pres">
      <dgm:prSet presAssocID="{1ACE9F43-73DD-42C1-8335-4509CAC72635}" presName="root2" presStyleCnt="0"/>
      <dgm:spPr/>
    </dgm:pt>
    <dgm:pt modelId="{B0087B34-A523-4FCF-9C5B-A46B40FE889C}" type="pres">
      <dgm:prSet presAssocID="{1ACE9F43-73DD-42C1-8335-4509CAC72635}" presName="LevelTwoTextNode" presStyleLbl="node2" presStyleIdx="0" presStyleCnt="2" custScaleY="125391" custLinFactNeighborX="5451" custLinFactNeighborY="7711">
        <dgm:presLayoutVars>
          <dgm:chPref val="3"/>
        </dgm:presLayoutVars>
      </dgm:prSet>
      <dgm:spPr/>
    </dgm:pt>
    <dgm:pt modelId="{43FA9922-3A6F-4133-AF11-337D73E86F6B}" type="pres">
      <dgm:prSet presAssocID="{1ACE9F43-73DD-42C1-8335-4509CAC72635}" presName="level3hierChild" presStyleCnt="0"/>
      <dgm:spPr/>
    </dgm:pt>
    <dgm:pt modelId="{2007D12B-F733-410A-9A1F-90E0EC8B71C4}" type="pres">
      <dgm:prSet presAssocID="{F6ADC7E2-4B49-4AFE-B4FB-F842FBB54F12}" presName="conn2-1" presStyleLbl="parChTrans1D3" presStyleIdx="0" presStyleCnt="3"/>
      <dgm:spPr/>
    </dgm:pt>
    <dgm:pt modelId="{9B9378C5-E7ED-4013-B318-B571BB77851D}" type="pres">
      <dgm:prSet presAssocID="{F6ADC7E2-4B49-4AFE-B4FB-F842FBB54F12}" presName="connTx" presStyleLbl="parChTrans1D3" presStyleIdx="0" presStyleCnt="3"/>
      <dgm:spPr/>
    </dgm:pt>
    <dgm:pt modelId="{6AC0BA09-C497-40DD-BAAC-50165D1FA0A9}" type="pres">
      <dgm:prSet presAssocID="{C295B5D6-2645-4462-833A-D5C61FF26379}" presName="root2" presStyleCnt="0"/>
      <dgm:spPr/>
    </dgm:pt>
    <dgm:pt modelId="{BE270538-039A-42E1-9CC9-19D756BCA46D}" type="pres">
      <dgm:prSet presAssocID="{C295B5D6-2645-4462-833A-D5C61FF26379}" presName="LevelTwoTextNode" presStyleLbl="node3" presStyleIdx="0" presStyleCnt="3">
        <dgm:presLayoutVars>
          <dgm:chPref val="3"/>
        </dgm:presLayoutVars>
      </dgm:prSet>
      <dgm:spPr/>
    </dgm:pt>
    <dgm:pt modelId="{A0CD4A75-7AB7-4D02-964E-C6CD729872A2}" type="pres">
      <dgm:prSet presAssocID="{C295B5D6-2645-4462-833A-D5C61FF26379}" presName="level3hierChild" presStyleCnt="0"/>
      <dgm:spPr/>
    </dgm:pt>
    <dgm:pt modelId="{8FDEE117-AEDB-45D2-81F6-732D813C7AA4}" type="pres">
      <dgm:prSet presAssocID="{A6123CFA-A9C5-41CE-8FD8-6A3764D10F2B}" presName="conn2-1" presStyleLbl="parChTrans1D3" presStyleIdx="1" presStyleCnt="3"/>
      <dgm:spPr/>
    </dgm:pt>
    <dgm:pt modelId="{05C064EB-729B-4084-BBBD-1FA39B74E779}" type="pres">
      <dgm:prSet presAssocID="{A6123CFA-A9C5-41CE-8FD8-6A3764D10F2B}" presName="connTx" presStyleLbl="parChTrans1D3" presStyleIdx="1" presStyleCnt="3"/>
      <dgm:spPr/>
    </dgm:pt>
    <dgm:pt modelId="{9A63D174-CDEC-4FAB-8CFB-C7D20EC79E87}" type="pres">
      <dgm:prSet presAssocID="{C3668F3C-89CE-42D3-AA2D-92BA1824F6A0}" presName="root2" presStyleCnt="0"/>
      <dgm:spPr/>
    </dgm:pt>
    <dgm:pt modelId="{7D3CDEE0-D02A-4346-9A6A-40A82A9EB7FC}" type="pres">
      <dgm:prSet presAssocID="{C3668F3C-89CE-42D3-AA2D-92BA1824F6A0}" presName="LevelTwoTextNode" presStyleLbl="node3" presStyleIdx="1" presStyleCnt="3">
        <dgm:presLayoutVars>
          <dgm:chPref val="3"/>
        </dgm:presLayoutVars>
      </dgm:prSet>
      <dgm:spPr/>
    </dgm:pt>
    <dgm:pt modelId="{8D1D4FC0-F87D-4DD0-8C3A-4EDA2980E6FB}" type="pres">
      <dgm:prSet presAssocID="{C3668F3C-89CE-42D3-AA2D-92BA1824F6A0}" presName="level3hierChild" presStyleCnt="0"/>
      <dgm:spPr/>
    </dgm:pt>
    <dgm:pt modelId="{8C4A8901-5AF1-457E-93B6-99A7464AA219}" type="pres">
      <dgm:prSet presAssocID="{C3B15893-D137-46F3-BCEB-B15839FBAA8B}" presName="conn2-1" presStyleLbl="parChTrans1D2" presStyleIdx="1" presStyleCnt="2"/>
      <dgm:spPr/>
    </dgm:pt>
    <dgm:pt modelId="{01101A8A-9BD0-4D3F-9309-57B26D7428DD}" type="pres">
      <dgm:prSet presAssocID="{C3B15893-D137-46F3-BCEB-B15839FBAA8B}" presName="connTx" presStyleLbl="parChTrans1D2" presStyleIdx="1" presStyleCnt="2"/>
      <dgm:spPr/>
    </dgm:pt>
    <dgm:pt modelId="{0957FACF-9642-4653-89E1-6A83F3DAD712}" type="pres">
      <dgm:prSet presAssocID="{F04FDBF6-BC13-4D2E-9A3A-B73D51E1D2CA}" presName="root2" presStyleCnt="0"/>
      <dgm:spPr/>
    </dgm:pt>
    <dgm:pt modelId="{1EF4C4CC-A117-4BC5-ACD3-98A1FE228E8F}" type="pres">
      <dgm:prSet presAssocID="{F04FDBF6-BC13-4D2E-9A3A-B73D51E1D2CA}" presName="LevelTwoTextNode" presStyleLbl="node2" presStyleIdx="1" presStyleCnt="2" custScaleX="103080" custScaleY="141197">
        <dgm:presLayoutVars>
          <dgm:chPref val="3"/>
        </dgm:presLayoutVars>
      </dgm:prSet>
      <dgm:spPr/>
    </dgm:pt>
    <dgm:pt modelId="{D5D227C7-A618-410D-A265-5BB93A063BE0}" type="pres">
      <dgm:prSet presAssocID="{F04FDBF6-BC13-4D2E-9A3A-B73D51E1D2CA}" presName="level3hierChild" presStyleCnt="0"/>
      <dgm:spPr/>
    </dgm:pt>
    <dgm:pt modelId="{2588AE93-DEB2-49AD-BC2B-09F78BF39CE4}" type="pres">
      <dgm:prSet presAssocID="{48F9C2F9-012A-45E9-A6E3-47EDC8D10526}" presName="conn2-1" presStyleLbl="parChTrans1D3" presStyleIdx="2" presStyleCnt="3"/>
      <dgm:spPr/>
    </dgm:pt>
    <dgm:pt modelId="{2F7013CC-DB29-4BE9-86A6-2D0CB48750DC}" type="pres">
      <dgm:prSet presAssocID="{48F9C2F9-012A-45E9-A6E3-47EDC8D10526}" presName="connTx" presStyleLbl="parChTrans1D3" presStyleIdx="2" presStyleCnt="3"/>
      <dgm:spPr/>
    </dgm:pt>
    <dgm:pt modelId="{43D79892-A3F0-48A3-9895-74579C4C9B18}" type="pres">
      <dgm:prSet presAssocID="{6A3EED1B-2C2D-4906-81DF-9668A6B69B48}" presName="root2" presStyleCnt="0"/>
      <dgm:spPr/>
    </dgm:pt>
    <dgm:pt modelId="{CA3A4EDA-8D08-4AA1-9559-F34EE1D9B011}" type="pres">
      <dgm:prSet presAssocID="{6A3EED1B-2C2D-4906-81DF-9668A6B69B48}" presName="LevelTwoTextNode" presStyleLbl="node3" presStyleIdx="2" presStyleCnt="3">
        <dgm:presLayoutVars>
          <dgm:chPref val="3"/>
        </dgm:presLayoutVars>
      </dgm:prSet>
      <dgm:spPr/>
    </dgm:pt>
    <dgm:pt modelId="{06A622EE-61F5-446E-AC75-C7C9A768F55E}" type="pres">
      <dgm:prSet presAssocID="{6A3EED1B-2C2D-4906-81DF-9668A6B69B48}" presName="level3hierChild" presStyleCnt="0"/>
      <dgm:spPr/>
    </dgm:pt>
  </dgm:ptLst>
  <dgm:cxnLst>
    <dgm:cxn modelId="{7D64E109-BDCA-4B9E-A9A8-C88B1FCACAA7}" type="presOf" srcId="{5567A448-CFD8-4FAB-B282-04006F0B5B58}" destId="{067ED32A-CC0D-46D6-B966-F80B81649054}" srcOrd="0" destOrd="0" presId="urn:microsoft.com/office/officeart/2005/8/layout/hierarchy2"/>
    <dgm:cxn modelId="{9EEFCA0F-2329-43A5-B048-92EB2F066568}" type="presOf" srcId="{F04FDBF6-BC13-4D2E-9A3A-B73D51E1D2CA}" destId="{1EF4C4CC-A117-4BC5-ACD3-98A1FE228E8F}" srcOrd="0" destOrd="0" presId="urn:microsoft.com/office/officeart/2005/8/layout/hierarchy2"/>
    <dgm:cxn modelId="{0F85B12C-4AFD-47F3-A4CC-1F90B05A4B38}" type="presOf" srcId="{C295B5D6-2645-4462-833A-D5C61FF26379}" destId="{BE270538-039A-42E1-9CC9-19D756BCA46D}" srcOrd="0" destOrd="0" presId="urn:microsoft.com/office/officeart/2005/8/layout/hierarchy2"/>
    <dgm:cxn modelId="{0818E435-2C15-4D76-8BA5-345436B35074}" srcId="{1ACE9F43-73DD-42C1-8335-4509CAC72635}" destId="{C3668F3C-89CE-42D3-AA2D-92BA1824F6A0}" srcOrd="1" destOrd="0" parTransId="{A6123CFA-A9C5-41CE-8FD8-6A3764D10F2B}" sibTransId="{5DEFA72C-B06A-4A76-A331-7BB08BE1B2EA}"/>
    <dgm:cxn modelId="{62AEFD35-2C2F-4F49-BD5B-E0C6D624056A}" srcId="{69E4F452-554B-4396-8AE5-4DBB74CB6793}" destId="{1ACE9F43-73DD-42C1-8335-4509CAC72635}" srcOrd="0" destOrd="0" parTransId="{C9E9FEF5-1C64-4410-80B1-5865C9D0DFC5}" sibTransId="{C6EF53D3-3CA5-4270-A975-00967F95A5C0}"/>
    <dgm:cxn modelId="{78F92B36-DD15-4A3C-BC2F-31C6631C6F37}" srcId="{1ACE9F43-73DD-42C1-8335-4509CAC72635}" destId="{C295B5D6-2645-4462-833A-D5C61FF26379}" srcOrd="0" destOrd="0" parTransId="{F6ADC7E2-4B49-4AFE-B4FB-F842FBB54F12}" sibTransId="{71637B9D-E053-4728-930F-4F6070A5358D}"/>
    <dgm:cxn modelId="{4F5F4C39-C2DD-43EC-81BB-C8237CC4DF79}" type="presOf" srcId="{A6123CFA-A9C5-41CE-8FD8-6A3764D10F2B}" destId="{8FDEE117-AEDB-45D2-81F6-732D813C7AA4}" srcOrd="0" destOrd="0" presId="urn:microsoft.com/office/officeart/2005/8/layout/hierarchy2"/>
    <dgm:cxn modelId="{73967A41-0A13-4914-AFF3-42D87CB4E00D}" srcId="{69E4F452-554B-4396-8AE5-4DBB74CB6793}" destId="{F04FDBF6-BC13-4D2E-9A3A-B73D51E1D2CA}" srcOrd="1" destOrd="0" parTransId="{C3B15893-D137-46F3-BCEB-B15839FBAA8B}" sibTransId="{49DC415C-348A-4193-A51F-C69679BCEF5D}"/>
    <dgm:cxn modelId="{F676C242-359C-4C31-A345-03B0843FC708}" type="presOf" srcId="{1ACE9F43-73DD-42C1-8335-4509CAC72635}" destId="{B0087B34-A523-4FCF-9C5B-A46B40FE889C}" srcOrd="0" destOrd="0" presId="urn:microsoft.com/office/officeart/2005/8/layout/hierarchy2"/>
    <dgm:cxn modelId="{3202C44B-BD9A-48D9-86E6-CCEC2E076FDA}" type="presOf" srcId="{69E4F452-554B-4396-8AE5-4DBB74CB6793}" destId="{79CBF06A-8B90-4960-B04A-F59813D92955}" srcOrd="0" destOrd="0" presId="urn:microsoft.com/office/officeart/2005/8/layout/hierarchy2"/>
    <dgm:cxn modelId="{F7C1CB59-72B3-4F61-B2E1-9B39E3E4E38F}" type="presOf" srcId="{48F9C2F9-012A-45E9-A6E3-47EDC8D10526}" destId="{2F7013CC-DB29-4BE9-86A6-2D0CB48750DC}" srcOrd="1" destOrd="0" presId="urn:microsoft.com/office/officeart/2005/8/layout/hierarchy2"/>
    <dgm:cxn modelId="{60EECB7D-7FE7-4C8F-B71F-985612B4B33D}" type="presOf" srcId="{C9E9FEF5-1C64-4410-80B1-5865C9D0DFC5}" destId="{D9860980-B551-44C0-826C-E0FAEF484738}" srcOrd="1" destOrd="0" presId="urn:microsoft.com/office/officeart/2005/8/layout/hierarchy2"/>
    <dgm:cxn modelId="{7282C784-2723-47DB-9F7F-587EC794F6E0}" type="presOf" srcId="{C3B15893-D137-46F3-BCEB-B15839FBAA8B}" destId="{8C4A8901-5AF1-457E-93B6-99A7464AA219}" srcOrd="0" destOrd="0" presId="urn:microsoft.com/office/officeart/2005/8/layout/hierarchy2"/>
    <dgm:cxn modelId="{E2CB0D8A-5A6E-4B7A-AF55-056584F3D407}" type="presOf" srcId="{C3668F3C-89CE-42D3-AA2D-92BA1824F6A0}" destId="{7D3CDEE0-D02A-4346-9A6A-40A82A9EB7FC}" srcOrd="0" destOrd="0" presId="urn:microsoft.com/office/officeart/2005/8/layout/hierarchy2"/>
    <dgm:cxn modelId="{FB1028A5-DB91-47E5-989F-55D5069A301D}" type="presOf" srcId="{A6123CFA-A9C5-41CE-8FD8-6A3764D10F2B}" destId="{05C064EB-729B-4084-BBBD-1FA39B74E779}" srcOrd="1" destOrd="0" presId="urn:microsoft.com/office/officeart/2005/8/layout/hierarchy2"/>
    <dgm:cxn modelId="{49BAE3AF-8336-4560-903B-959D159A9879}" type="presOf" srcId="{F6ADC7E2-4B49-4AFE-B4FB-F842FBB54F12}" destId="{2007D12B-F733-410A-9A1F-90E0EC8B71C4}" srcOrd="0" destOrd="0" presId="urn:microsoft.com/office/officeart/2005/8/layout/hierarchy2"/>
    <dgm:cxn modelId="{DE9E60BF-4F77-4339-90C6-97682BEF2AAA}" type="presOf" srcId="{C9E9FEF5-1C64-4410-80B1-5865C9D0DFC5}" destId="{9BDBF39B-046A-4A78-93F4-3ED02882C632}" srcOrd="0" destOrd="0" presId="urn:microsoft.com/office/officeart/2005/8/layout/hierarchy2"/>
    <dgm:cxn modelId="{53E47BC8-C8CA-4981-A4D3-2AE4712D298A}" srcId="{5567A448-CFD8-4FAB-B282-04006F0B5B58}" destId="{69E4F452-554B-4396-8AE5-4DBB74CB6793}" srcOrd="0" destOrd="0" parTransId="{7B816B68-E936-41A4-AA1E-BC876FD19BE5}" sibTransId="{4C91F364-9091-497C-A500-878FE85AEEE2}"/>
    <dgm:cxn modelId="{A6B825DD-FDA8-4209-A76A-0FCAFA78B553}" srcId="{F04FDBF6-BC13-4D2E-9A3A-B73D51E1D2CA}" destId="{6A3EED1B-2C2D-4906-81DF-9668A6B69B48}" srcOrd="0" destOrd="0" parTransId="{48F9C2F9-012A-45E9-A6E3-47EDC8D10526}" sibTransId="{66D540EF-BFAF-4F16-8EA9-3244344426AA}"/>
    <dgm:cxn modelId="{D9AA63DF-F25E-4F7B-8E75-F4B2639A8E39}" type="presOf" srcId="{48F9C2F9-012A-45E9-A6E3-47EDC8D10526}" destId="{2588AE93-DEB2-49AD-BC2B-09F78BF39CE4}" srcOrd="0" destOrd="0" presId="urn:microsoft.com/office/officeart/2005/8/layout/hierarchy2"/>
    <dgm:cxn modelId="{0849D3F5-BB4F-4EDA-9BE8-DB3CD3644B60}" type="presOf" srcId="{C3B15893-D137-46F3-BCEB-B15839FBAA8B}" destId="{01101A8A-9BD0-4D3F-9309-57B26D7428DD}" srcOrd="1" destOrd="0" presId="urn:microsoft.com/office/officeart/2005/8/layout/hierarchy2"/>
    <dgm:cxn modelId="{FCBA3AF7-5FE4-46D6-8945-93DF433DA904}" type="presOf" srcId="{6A3EED1B-2C2D-4906-81DF-9668A6B69B48}" destId="{CA3A4EDA-8D08-4AA1-9559-F34EE1D9B011}" srcOrd="0" destOrd="0" presId="urn:microsoft.com/office/officeart/2005/8/layout/hierarchy2"/>
    <dgm:cxn modelId="{091402F9-FD95-4D4A-B043-9701CA06F2B4}" type="presOf" srcId="{F6ADC7E2-4B49-4AFE-B4FB-F842FBB54F12}" destId="{9B9378C5-E7ED-4013-B318-B571BB77851D}" srcOrd="1" destOrd="0" presId="urn:microsoft.com/office/officeart/2005/8/layout/hierarchy2"/>
    <dgm:cxn modelId="{7EF31E5B-6D1E-494A-99D0-DE9F7302908E}" type="presParOf" srcId="{067ED32A-CC0D-46D6-B966-F80B81649054}" destId="{042BBB3C-D5FC-4DAB-B30A-DB5A1FCF2FAA}" srcOrd="0" destOrd="0" presId="urn:microsoft.com/office/officeart/2005/8/layout/hierarchy2"/>
    <dgm:cxn modelId="{56AFE47F-79C2-4A18-9867-12F1D5889BDC}" type="presParOf" srcId="{042BBB3C-D5FC-4DAB-B30A-DB5A1FCF2FAA}" destId="{79CBF06A-8B90-4960-B04A-F59813D92955}" srcOrd="0" destOrd="0" presId="urn:microsoft.com/office/officeart/2005/8/layout/hierarchy2"/>
    <dgm:cxn modelId="{908D4AAB-A11D-4534-99A5-256AB4E640B2}" type="presParOf" srcId="{042BBB3C-D5FC-4DAB-B30A-DB5A1FCF2FAA}" destId="{5A3765BC-9F01-4419-99AF-7711A56D418B}" srcOrd="1" destOrd="0" presId="urn:microsoft.com/office/officeart/2005/8/layout/hierarchy2"/>
    <dgm:cxn modelId="{93743310-2611-4ED6-AE92-BF47D0070912}" type="presParOf" srcId="{5A3765BC-9F01-4419-99AF-7711A56D418B}" destId="{9BDBF39B-046A-4A78-93F4-3ED02882C632}" srcOrd="0" destOrd="0" presId="urn:microsoft.com/office/officeart/2005/8/layout/hierarchy2"/>
    <dgm:cxn modelId="{152D2B52-325D-4584-8B1F-0846C3078BC8}" type="presParOf" srcId="{9BDBF39B-046A-4A78-93F4-3ED02882C632}" destId="{D9860980-B551-44C0-826C-E0FAEF484738}" srcOrd="0" destOrd="0" presId="urn:microsoft.com/office/officeart/2005/8/layout/hierarchy2"/>
    <dgm:cxn modelId="{8DBED4A9-B1D8-49B3-A151-4B67F290D3FF}" type="presParOf" srcId="{5A3765BC-9F01-4419-99AF-7711A56D418B}" destId="{47C286FF-A97E-4D98-AACE-AF5F5B9C824E}" srcOrd="1" destOrd="0" presId="urn:microsoft.com/office/officeart/2005/8/layout/hierarchy2"/>
    <dgm:cxn modelId="{E950BF3F-F0BF-434E-841D-0C98BB730BE8}" type="presParOf" srcId="{47C286FF-A97E-4D98-AACE-AF5F5B9C824E}" destId="{B0087B34-A523-4FCF-9C5B-A46B40FE889C}" srcOrd="0" destOrd="0" presId="urn:microsoft.com/office/officeart/2005/8/layout/hierarchy2"/>
    <dgm:cxn modelId="{5E1B7163-E915-407F-A84C-FF1B542DEA55}" type="presParOf" srcId="{47C286FF-A97E-4D98-AACE-AF5F5B9C824E}" destId="{43FA9922-3A6F-4133-AF11-337D73E86F6B}" srcOrd="1" destOrd="0" presId="urn:microsoft.com/office/officeart/2005/8/layout/hierarchy2"/>
    <dgm:cxn modelId="{45ADA81B-2609-4B19-BB6C-0DA74F039659}" type="presParOf" srcId="{43FA9922-3A6F-4133-AF11-337D73E86F6B}" destId="{2007D12B-F733-410A-9A1F-90E0EC8B71C4}" srcOrd="0" destOrd="0" presId="urn:microsoft.com/office/officeart/2005/8/layout/hierarchy2"/>
    <dgm:cxn modelId="{9EBD61AB-5B46-4F00-B768-21613FA77115}" type="presParOf" srcId="{2007D12B-F733-410A-9A1F-90E0EC8B71C4}" destId="{9B9378C5-E7ED-4013-B318-B571BB77851D}" srcOrd="0" destOrd="0" presId="urn:microsoft.com/office/officeart/2005/8/layout/hierarchy2"/>
    <dgm:cxn modelId="{A95F8C6E-0F0C-4AC2-B00B-88994E86DCA9}" type="presParOf" srcId="{43FA9922-3A6F-4133-AF11-337D73E86F6B}" destId="{6AC0BA09-C497-40DD-BAAC-50165D1FA0A9}" srcOrd="1" destOrd="0" presId="urn:microsoft.com/office/officeart/2005/8/layout/hierarchy2"/>
    <dgm:cxn modelId="{A9C9D378-C2C6-401A-8B40-3DE6A61BC3B7}" type="presParOf" srcId="{6AC0BA09-C497-40DD-BAAC-50165D1FA0A9}" destId="{BE270538-039A-42E1-9CC9-19D756BCA46D}" srcOrd="0" destOrd="0" presId="urn:microsoft.com/office/officeart/2005/8/layout/hierarchy2"/>
    <dgm:cxn modelId="{C45B8D61-2295-44FB-9877-16C8FF6992D9}" type="presParOf" srcId="{6AC0BA09-C497-40DD-BAAC-50165D1FA0A9}" destId="{A0CD4A75-7AB7-4D02-964E-C6CD729872A2}" srcOrd="1" destOrd="0" presId="urn:microsoft.com/office/officeart/2005/8/layout/hierarchy2"/>
    <dgm:cxn modelId="{454B0ADF-CC27-4E5E-96E6-43F3F30C940C}" type="presParOf" srcId="{43FA9922-3A6F-4133-AF11-337D73E86F6B}" destId="{8FDEE117-AEDB-45D2-81F6-732D813C7AA4}" srcOrd="2" destOrd="0" presId="urn:microsoft.com/office/officeart/2005/8/layout/hierarchy2"/>
    <dgm:cxn modelId="{B626C27C-68D3-450F-BF6A-B4B50A2BADE6}" type="presParOf" srcId="{8FDEE117-AEDB-45D2-81F6-732D813C7AA4}" destId="{05C064EB-729B-4084-BBBD-1FA39B74E779}" srcOrd="0" destOrd="0" presId="urn:microsoft.com/office/officeart/2005/8/layout/hierarchy2"/>
    <dgm:cxn modelId="{71D71C02-1499-4B0B-9B4D-EA7B2EC7B8D7}" type="presParOf" srcId="{43FA9922-3A6F-4133-AF11-337D73E86F6B}" destId="{9A63D174-CDEC-4FAB-8CFB-C7D20EC79E87}" srcOrd="3" destOrd="0" presId="urn:microsoft.com/office/officeart/2005/8/layout/hierarchy2"/>
    <dgm:cxn modelId="{F8C91B96-44B1-4B9C-9D65-AB12A674332B}" type="presParOf" srcId="{9A63D174-CDEC-4FAB-8CFB-C7D20EC79E87}" destId="{7D3CDEE0-D02A-4346-9A6A-40A82A9EB7FC}" srcOrd="0" destOrd="0" presId="urn:microsoft.com/office/officeart/2005/8/layout/hierarchy2"/>
    <dgm:cxn modelId="{5123A0C9-DBFE-4E88-94C3-27FB72D190B3}" type="presParOf" srcId="{9A63D174-CDEC-4FAB-8CFB-C7D20EC79E87}" destId="{8D1D4FC0-F87D-4DD0-8C3A-4EDA2980E6FB}" srcOrd="1" destOrd="0" presId="urn:microsoft.com/office/officeart/2005/8/layout/hierarchy2"/>
    <dgm:cxn modelId="{9325A1ED-D6DB-4259-A999-91B151267F33}" type="presParOf" srcId="{5A3765BC-9F01-4419-99AF-7711A56D418B}" destId="{8C4A8901-5AF1-457E-93B6-99A7464AA219}" srcOrd="2" destOrd="0" presId="urn:microsoft.com/office/officeart/2005/8/layout/hierarchy2"/>
    <dgm:cxn modelId="{3714FB19-CADC-40C7-BF1C-C2D153B9C7C4}" type="presParOf" srcId="{8C4A8901-5AF1-457E-93B6-99A7464AA219}" destId="{01101A8A-9BD0-4D3F-9309-57B26D7428DD}" srcOrd="0" destOrd="0" presId="urn:microsoft.com/office/officeart/2005/8/layout/hierarchy2"/>
    <dgm:cxn modelId="{2CD6B3B9-BEDB-42C2-92B8-F343D92E7697}" type="presParOf" srcId="{5A3765BC-9F01-4419-99AF-7711A56D418B}" destId="{0957FACF-9642-4653-89E1-6A83F3DAD712}" srcOrd="3" destOrd="0" presId="urn:microsoft.com/office/officeart/2005/8/layout/hierarchy2"/>
    <dgm:cxn modelId="{37AED1EE-8314-4CA2-96AB-3EC01B0FAEA6}" type="presParOf" srcId="{0957FACF-9642-4653-89E1-6A83F3DAD712}" destId="{1EF4C4CC-A117-4BC5-ACD3-98A1FE228E8F}" srcOrd="0" destOrd="0" presId="urn:microsoft.com/office/officeart/2005/8/layout/hierarchy2"/>
    <dgm:cxn modelId="{6F3BBFB4-2801-4CBD-96CA-F173E9B9E57A}" type="presParOf" srcId="{0957FACF-9642-4653-89E1-6A83F3DAD712}" destId="{D5D227C7-A618-410D-A265-5BB93A063BE0}" srcOrd="1" destOrd="0" presId="urn:microsoft.com/office/officeart/2005/8/layout/hierarchy2"/>
    <dgm:cxn modelId="{0D66EBDE-4DD5-46FB-B569-B7DBBAB448C6}" type="presParOf" srcId="{D5D227C7-A618-410D-A265-5BB93A063BE0}" destId="{2588AE93-DEB2-49AD-BC2B-09F78BF39CE4}" srcOrd="0" destOrd="0" presId="urn:microsoft.com/office/officeart/2005/8/layout/hierarchy2"/>
    <dgm:cxn modelId="{B7EF08DE-65E6-4BE9-AFBC-5BAF69C56BBD}" type="presParOf" srcId="{2588AE93-DEB2-49AD-BC2B-09F78BF39CE4}" destId="{2F7013CC-DB29-4BE9-86A6-2D0CB48750DC}" srcOrd="0" destOrd="0" presId="urn:microsoft.com/office/officeart/2005/8/layout/hierarchy2"/>
    <dgm:cxn modelId="{86937B83-E3A5-43EA-9472-B692F5BE3D47}" type="presParOf" srcId="{D5D227C7-A618-410D-A265-5BB93A063BE0}" destId="{43D79892-A3F0-48A3-9895-74579C4C9B18}" srcOrd="1" destOrd="0" presId="urn:microsoft.com/office/officeart/2005/8/layout/hierarchy2"/>
    <dgm:cxn modelId="{8DE6B51B-82AA-4044-9672-3E22BE8E3A12}" type="presParOf" srcId="{43D79892-A3F0-48A3-9895-74579C4C9B18}" destId="{CA3A4EDA-8D08-4AA1-9559-F34EE1D9B011}" srcOrd="0" destOrd="0" presId="urn:microsoft.com/office/officeart/2005/8/layout/hierarchy2"/>
    <dgm:cxn modelId="{F63B4EBB-3095-4BDA-BE43-1207E5C12C2A}" type="presParOf" srcId="{43D79892-A3F0-48A3-9895-74579C4C9B18}" destId="{06A622EE-61F5-446E-AC75-C7C9A768F55E}"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B9D107-6417-4D3E-87FF-627E525A0D3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91024EE-7277-4300-96B7-B51CD0995E09}">
      <dgm:prSet phldrT="[Text]"/>
      <dgm:spPr/>
      <dgm:t>
        <a:bodyPr/>
        <a:lstStyle/>
        <a:p>
          <a:r>
            <a:rPr lang="en-US" dirty="0"/>
            <a:t>PLANES MEDICARE ADVANTAGE</a:t>
          </a:r>
        </a:p>
      </dgm:t>
    </dgm:pt>
    <dgm:pt modelId="{6EB35DAD-66C2-4A61-89E0-4BE44673D5C2}" type="parTrans" cxnId="{36486722-B76C-444F-A273-942DCAAD6C34}">
      <dgm:prSet/>
      <dgm:spPr/>
      <dgm:t>
        <a:bodyPr/>
        <a:lstStyle/>
        <a:p>
          <a:endParaRPr lang="en-US"/>
        </a:p>
      </dgm:t>
    </dgm:pt>
    <dgm:pt modelId="{25B38F0C-7274-44EA-ACC7-FDBD6F1B9EBF}" type="sibTrans" cxnId="{36486722-B76C-444F-A273-942DCAAD6C34}">
      <dgm:prSet/>
      <dgm:spPr/>
      <dgm:t>
        <a:bodyPr/>
        <a:lstStyle/>
        <a:p>
          <a:endParaRPr lang="en-US"/>
        </a:p>
      </dgm:t>
    </dgm:pt>
    <dgm:pt modelId="{411515D7-5597-4A9F-97E7-AE62555EB2EF}">
      <dgm:prSet phldrT="[Text]"/>
      <dgm:spPr/>
      <dgm:t>
        <a:bodyPr/>
        <a:lstStyle/>
        <a:p>
          <a:r>
            <a:rPr lang="en-US" dirty="0" err="1"/>
            <a:t>Parte</a:t>
          </a:r>
          <a:r>
            <a:rPr lang="en-US" dirty="0"/>
            <a:t> A</a:t>
          </a:r>
        </a:p>
        <a:p>
          <a:r>
            <a:rPr lang="es-ES" dirty="0"/>
            <a:t>Cubre la estadía en el hospital para pacientes internados, el centro de enfermería especializada y el hospicio.</a:t>
          </a:r>
          <a:endParaRPr lang="en-US" dirty="0"/>
        </a:p>
      </dgm:t>
    </dgm:pt>
    <dgm:pt modelId="{D9F3A6F3-1A1E-45CF-A5E8-244C7FC03B02}" type="parTrans" cxnId="{60535535-3AD3-41D8-BE98-7645E7DADCC6}">
      <dgm:prSet/>
      <dgm:spPr/>
      <dgm:t>
        <a:bodyPr/>
        <a:lstStyle/>
        <a:p>
          <a:endParaRPr lang="en-US"/>
        </a:p>
      </dgm:t>
    </dgm:pt>
    <dgm:pt modelId="{8729A56B-0DC9-44B3-A364-566234734C8B}" type="sibTrans" cxnId="{60535535-3AD3-41D8-BE98-7645E7DADCC6}">
      <dgm:prSet/>
      <dgm:spPr/>
      <dgm:t>
        <a:bodyPr/>
        <a:lstStyle/>
        <a:p>
          <a:endParaRPr lang="en-US"/>
        </a:p>
      </dgm:t>
    </dgm:pt>
    <dgm:pt modelId="{AA342006-BF0A-4EBE-A9CD-7DB74BA99025}">
      <dgm:prSet phldrT="[Text]"/>
      <dgm:spPr/>
      <dgm:t>
        <a:bodyPr/>
        <a:lstStyle/>
        <a:p>
          <a:r>
            <a:rPr lang="es-ES" dirty="0"/>
            <a:t>Generalmente tienen cobertura de medicamentos de la Parte D.</a:t>
          </a:r>
          <a:endParaRPr lang="en-US" dirty="0"/>
        </a:p>
      </dgm:t>
    </dgm:pt>
    <dgm:pt modelId="{AB58147B-2C4F-4B7F-80F9-B498C68932ED}" type="parTrans" cxnId="{198C53C8-9465-4E3B-8FAB-349E75C14EF7}">
      <dgm:prSet/>
      <dgm:spPr/>
      <dgm:t>
        <a:bodyPr/>
        <a:lstStyle/>
        <a:p>
          <a:endParaRPr lang="en-US"/>
        </a:p>
      </dgm:t>
    </dgm:pt>
    <dgm:pt modelId="{91D93EC1-CBB3-4568-AF3D-B629A7F556F1}" type="sibTrans" cxnId="{198C53C8-9465-4E3B-8FAB-349E75C14EF7}">
      <dgm:prSet/>
      <dgm:spPr/>
      <dgm:t>
        <a:bodyPr/>
        <a:lstStyle/>
        <a:p>
          <a:endParaRPr lang="en-US"/>
        </a:p>
      </dgm:t>
    </dgm:pt>
    <dgm:pt modelId="{84177C3E-F1CD-4EA0-B5A7-B300E90A45FB}">
      <dgm:prSet phldrT="[Text]"/>
      <dgm:spPr/>
      <dgm:t>
        <a:bodyPr/>
        <a:lstStyle/>
        <a:p>
          <a:r>
            <a:rPr lang="es-ES" dirty="0"/>
            <a:t>Puede ofrecer beneficios que Medicare no ofrece.</a:t>
          </a:r>
          <a:endParaRPr lang="en-US" dirty="0"/>
        </a:p>
      </dgm:t>
    </dgm:pt>
    <dgm:pt modelId="{068765D1-FCCA-4873-8B21-06CDC165865E}" type="parTrans" cxnId="{ECFEC7C7-2833-4566-96B0-BF831B9E10D8}">
      <dgm:prSet/>
      <dgm:spPr/>
      <dgm:t>
        <a:bodyPr/>
        <a:lstStyle/>
        <a:p>
          <a:endParaRPr lang="en-US"/>
        </a:p>
      </dgm:t>
    </dgm:pt>
    <dgm:pt modelId="{841A62DC-74F4-4FC9-99AF-EAD6419F2915}" type="sibTrans" cxnId="{ECFEC7C7-2833-4566-96B0-BF831B9E10D8}">
      <dgm:prSet/>
      <dgm:spPr/>
      <dgm:t>
        <a:bodyPr/>
        <a:lstStyle/>
        <a:p>
          <a:endParaRPr lang="en-US"/>
        </a:p>
      </dgm:t>
    </dgm:pt>
    <dgm:pt modelId="{B2E91333-15C5-4502-BE08-26441D1A5629}">
      <dgm:prSet phldrT="[Text]"/>
      <dgm:spPr/>
      <dgm:t>
        <a:bodyPr/>
        <a:lstStyle/>
        <a:p>
          <a:r>
            <a:rPr lang="en-US" dirty="0"/>
            <a:t>No se </a:t>
          </a:r>
          <a:r>
            <a:rPr lang="en-US" dirty="0" err="1"/>
            <a:t>puede</a:t>
          </a:r>
          <a:r>
            <a:rPr lang="en-US" dirty="0"/>
            <a:t> </a:t>
          </a:r>
          <a:r>
            <a:rPr lang="en-US" dirty="0" err="1"/>
            <a:t>inscribir</a:t>
          </a:r>
          <a:r>
            <a:rPr lang="en-US" dirty="0"/>
            <a:t> </a:t>
          </a:r>
          <a:r>
            <a:rPr lang="en-US" dirty="0" err="1"/>
            <a:t>en</a:t>
          </a:r>
          <a:r>
            <a:rPr lang="en-US" dirty="0"/>
            <a:t> Medigap</a:t>
          </a:r>
        </a:p>
      </dgm:t>
    </dgm:pt>
    <dgm:pt modelId="{47FC8808-CDD7-4DD8-B80E-AB8DC0BC72F0}" type="parTrans" cxnId="{A7AA0FD1-3ABA-499A-B2A8-E0750E4DD886}">
      <dgm:prSet/>
      <dgm:spPr/>
      <dgm:t>
        <a:bodyPr/>
        <a:lstStyle/>
        <a:p>
          <a:endParaRPr lang="en-US"/>
        </a:p>
      </dgm:t>
    </dgm:pt>
    <dgm:pt modelId="{834F81C5-9EF9-4DC8-AE91-39A0A6E1BF1D}" type="sibTrans" cxnId="{A7AA0FD1-3ABA-499A-B2A8-E0750E4DD886}">
      <dgm:prSet/>
      <dgm:spPr/>
      <dgm:t>
        <a:bodyPr/>
        <a:lstStyle/>
        <a:p>
          <a:endParaRPr lang="en-US"/>
        </a:p>
      </dgm:t>
    </dgm:pt>
    <dgm:pt modelId="{32599048-2C36-435F-A1BC-E1059C55846A}">
      <dgm:prSet phldrT="[Text]"/>
      <dgm:spPr/>
      <dgm:t>
        <a:bodyPr/>
        <a:lstStyle/>
        <a:p>
          <a:r>
            <a:rPr lang="en-US" b="0" dirty="0" err="1"/>
            <a:t>Parte</a:t>
          </a:r>
          <a:r>
            <a:rPr lang="en-US" b="0" dirty="0"/>
            <a:t> B</a:t>
          </a:r>
        </a:p>
        <a:p>
          <a:r>
            <a:rPr lang="es-ES" b="0" dirty="0"/>
            <a:t>Cubre servicios médicamente necesarios y servicios preventivos.</a:t>
          </a:r>
          <a:endParaRPr lang="en-US" dirty="0"/>
        </a:p>
      </dgm:t>
    </dgm:pt>
    <dgm:pt modelId="{5F49EFF2-0C07-45AF-BC91-B6E022B043BE}" type="sibTrans" cxnId="{D8BA47FA-85C3-4770-8D0B-2053A7EC45D3}">
      <dgm:prSet/>
      <dgm:spPr/>
      <dgm:t>
        <a:bodyPr/>
        <a:lstStyle/>
        <a:p>
          <a:endParaRPr lang="en-US"/>
        </a:p>
      </dgm:t>
    </dgm:pt>
    <dgm:pt modelId="{3F1224FA-4E67-4142-9559-77B92A7E7CEA}" type="parTrans" cxnId="{D8BA47FA-85C3-4770-8D0B-2053A7EC45D3}">
      <dgm:prSet/>
      <dgm:spPr/>
      <dgm:t>
        <a:bodyPr/>
        <a:lstStyle/>
        <a:p>
          <a:endParaRPr lang="en-US"/>
        </a:p>
      </dgm:t>
    </dgm:pt>
    <dgm:pt modelId="{19458D6B-B325-4BB0-BFDB-4E5812DC8446}" type="pres">
      <dgm:prSet presAssocID="{6FB9D107-6417-4D3E-87FF-627E525A0D33}" presName="diagram" presStyleCnt="0">
        <dgm:presLayoutVars>
          <dgm:chPref val="1"/>
          <dgm:dir/>
          <dgm:animOne val="branch"/>
          <dgm:animLvl val="lvl"/>
          <dgm:resizeHandles val="exact"/>
        </dgm:presLayoutVars>
      </dgm:prSet>
      <dgm:spPr/>
    </dgm:pt>
    <dgm:pt modelId="{753129E1-A845-4772-90D4-C9CFABB60136}" type="pres">
      <dgm:prSet presAssocID="{891024EE-7277-4300-96B7-B51CD0995E09}" presName="root1" presStyleCnt="0"/>
      <dgm:spPr/>
    </dgm:pt>
    <dgm:pt modelId="{0C16F5E4-003C-4C33-BF94-4D612BC3AD98}" type="pres">
      <dgm:prSet presAssocID="{891024EE-7277-4300-96B7-B51CD0995E09}" presName="LevelOneTextNode" presStyleLbl="node0" presStyleIdx="0" presStyleCnt="1">
        <dgm:presLayoutVars>
          <dgm:chPref val="3"/>
        </dgm:presLayoutVars>
      </dgm:prSet>
      <dgm:spPr/>
    </dgm:pt>
    <dgm:pt modelId="{987E638F-53C6-45DD-B685-B2ABF22B2CCC}" type="pres">
      <dgm:prSet presAssocID="{891024EE-7277-4300-96B7-B51CD0995E09}" presName="level2hierChild" presStyleCnt="0"/>
      <dgm:spPr/>
    </dgm:pt>
    <dgm:pt modelId="{87EB0453-8131-41C0-BF70-0141285E5E4F}" type="pres">
      <dgm:prSet presAssocID="{D9F3A6F3-1A1E-45CF-A5E8-244C7FC03B02}" presName="conn2-1" presStyleLbl="parChTrans1D2" presStyleIdx="0" presStyleCnt="2"/>
      <dgm:spPr/>
    </dgm:pt>
    <dgm:pt modelId="{208DD27B-011D-4C98-BD20-C24503079B34}" type="pres">
      <dgm:prSet presAssocID="{D9F3A6F3-1A1E-45CF-A5E8-244C7FC03B02}" presName="connTx" presStyleLbl="parChTrans1D2" presStyleIdx="0" presStyleCnt="2"/>
      <dgm:spPr/>
    </dgm:pt>
    <dgm:pt modelId="{B165FD2A-7C9B-40F7-A24B-26AD6675D269}" type="pres">
      <dgm:prSet presAssocID="{411515D7-5597-4A9F-97E7-AE62555EB2EF}" presName="root2" presStyleCnt="0"/>
      <dgm:spPr/>
    </dgm:pt>
    <dgm:pt modelId="{FBBA00CF-8A0E-4795-8C4C-D19B43B2EE6C}" type="pres">
      <dgm:prSet presAssocID="{411515D7-5597-4A9F-97E7-AE62555EB2EF}" presName="LevelTwoTextNode" presStyleLbl="node2" presStyleIdx="0" presStyleCnt="2">
        <dgm:presLayoutVars>
          <dgm:chPref val="3"/>
        </dgm:presLayoutVars>
      </dgm:prSet>
      <dgm:spPr/>
    </dgm:pt>
    <dgm:pt modelId="{3ED0090E-8DE3-41D0-B5D3-56B069D9E450}" type="pres">
      <dgm:prSet presAssocID="{411515D7-5597-4A9F-97E7-AE62555EB2EF}" presName="level3hierChild" presStyleCnt="0"/>
      <dgm:spPr/>
    </dgm:pt>
    <dgm:pt modelId="{578C6503-966E-491D-9D4E-8CDF0BDBBCC9}" type="pres">
      <dgm:prSet presAssocID="{AB58147B-2C4F-4B7F-80F9-B498C68932ED}" presName="conn2-1" presStyleLbl="parChTrans1D3" presStyleIdx="0" presStyleCnt="3"/>
      <dgm:spPr/>
    </dgm:pt>
    <dgm:pt modelId="{49642735-755D-41C0-AE8F-64A64B16F147}" type="pres">
      <dgm:prSet presAssocID="{AB58147B-2C4F-4B7F-80F9-B498C68932ED}" presName="connTx" presStyleLbl="parChTrans1D3" presStyleIdx="0" presStyleCnt="3"/>
      <dgm:spPr/>
    </dgm:pt>
    <dgm:pt modelId="{904C0CE4-7E76-4E96-B1AC-7F6B0C39510C}" type="pres">
      <dgm:prSet presAssocID="{AA342006-BF0A-4EBE-A9CD-7DB74BA99025}" presName="root2" presStyleCnt="0"/>
      <dgm:spPr/>
    </dgm:pt>
    <dgm:pt modelId="{BACB3819-47F1-4807-9DE8-CFB50AF37ED7}" type="pres">
      <dgm:prSet presAssocID="{AA342006-BF0A-4EBE-A9CD-7DB74BA99025}" presName="LevelTwoTextNode" presStyleLbl="node3" presStyleIdx="0" presStyleCnt="3">
        <dgm:presLayoutVars>
          <dgm:chPref val="3"/>
        </dgm:presLayoutVars>
      </dgm:prSet>
      <dgm:spPr/>
    </dgm:pt>
    <dgm:pt modelId="{FEC7E357-6177-4BBE-BFDD-CE5D9DF00EA1}" type="pres">
      <dgm:prSet presAssocID="{AA342006-BF0A-4EBE-A9CD-7DB74BA99025}" presName="level3hierChild" presStyleCnt="0"/>
      <dgm:spPr/>
    </dgm:pt>
    <dgm:pt modelId="{3570D617-474E-4D6B-956F-71A904101C55}" type="pres">
      <dgm:prSet presAssocID="{068765D1-FCCA-4873-8B21-06CDC165865E}" presName="conn2-1" presStyleLbl="parChTrans1D3" presStyleIdx="1" presStyleCnt="3"/>
      <dgm:spPr/>
    </dgm:pt>
    <dgm:pt modelId="{0BC17206-AF1A-489C-8DD3-11ABC7BED49F}" type="pres">
      <dgm:prSet presAssocID="{068765D1-FCCA-4873-8B21-06CDC165865E}" presName="connTx" presStyleLbl="parChTrans1D3" presStyleIdx="1" presStyleCnt="3"/>
      <dgm:spPr/>
    </dgm:pt>
    <dgm:pt modelId="{54E31B03-5D51-4478-A641-225A09FD2E45}" type="pres">
      <dgm:prSet presAssocID="{84177C3E-F1CD-4EA0-B5A7-B300E90A45FB}" presName="root2" presStyleCnt="0"/>
      <dgm:spPr/>
    </dgm:pt>
    <dgm:pt modelId="{FE1DB979-1D4D-4506-B165-3A467CE3529B}" type="pres">
      <dgm:prSet presAssocID="{84177C3E-F1CD-4EA0-B5A7-B300E90A45FB}" presName="LevelTwoTextNode" presStyleLbl="node3" presStyleIdx="1" presStyleCnt="3">
        <dgm:presLayoutVars>
          <dgm:chPref val="3"/>
        </dgm:presLayoutVars>
      </dgm:prSet>
      <dgm:spPr/>
    </dgm:pt>
    <dgm:pt modelId="{76362F30-46AB-4120-B625-33B9AD172F6B}" type="pres">
      <dgm:prSet presAssocID="{84177C3E-F1CD-4EA0-B5A7-B300E90A45FB}" presName="level3hierChild" presStyleCnt="0"/>
      <dgm:spPr/>
    </dgm:pt>
    <dgm:pt modelId="{E2E58E0C-B392-4EEB-96DD-CFB2C9D41A15}" type="pres">
      <dgm:prSet presAssocID="{3F1224FA-4E67-4142-9559-77B92A7E7CEA}" presName="conn2-1" presStyleLbl="parChTrans1D2" presStyleIdx="1" presStyleCnt="2"/>
      <dgm:spPr/>
    </dgm:pt>
    <dgm:pt modelId="{C97F43B4-3988-4288-8E83-3445A353E2A2}" type="pres">
      <dgm:prSet presAssocID="{3F1224FA-4E67-4142-9559-77B92A7E7CEA}" presName="connTx" presStyleLbl="parChTrans1D2" presStyleIdx="1" presStyleCnt="2"/>
      <dgm:spPr/>
    </dgm:pt>
    <dgm:pt modelId="{C139A71B-C944-4702-B41D-B485672C685D}" type="pres">
      <dgm:prSet presAssocID="{32599048-2C36-435F-A1BC-E1059C55846A}" presName="root2" presStyleCnt="0"/>
      <dgm:spPr/>
    </dgm:pt>
    <dgm:pt modelId="{7768DA40-7959-4A52-8F5D-6128C92F1C84}" type="pres">
      <dgm:prSet presAssocID="{32599048-2C36-435F-A1BC-E1059C55846A}" presName="LevelTwoTextNode" presStyleLbl="node2" presStyleIdx="1" presStyleCnt="2" custLinFactNeighborX="-532" custLinFactNeighborY="4305">
        <dgm:presLayoutVars>
          <dgm:chPref val="3"/>
        </dgm:presLayoutVars>
      </dgm:prSet>
      <dgm:spPr/>
    </dgm:pt>
    <dgm:pt modelId="{DBD41574-FEEF-4C3E-9E74-B037CA82310D}" type="pres">
      <dgm:prSet presAssocID="{32599048-2C36-435F-A1BC-E1059C55846A}" presName="level3hierChild" presStyleCnt="0"/>
      <dgm:spPr/>
    </dgm:pt>
    <dgm:pt modelId="{F2206844-228E-4A34-AFCA-714007CDF16F}" type="pres">
      <dgm:prSet presAssocID="{47FC8808-CDD7-4DD8-B80E-AB8DC0BC72F0}" presName="conn2-1" presStyleLbl="parChTrans1D3" presStyleIdx="2" presStyleCnt="3"/>
      <dgm:spPr/>
    </dgm:pt>
    <dgm:pt modelId="{C8A27EB4-3986-4984-8243-F914B2ADBFE8}" type="pres">
      <dgm:prSet presAssocID="{47FC8808-CDD7-4DD8-B80E-AB8DC0BC72F0}" presName="connTx" presStyleLbl="parChTrans1D3" presStyleIdx="2" presStyleCnt="3"/>
      <dgm:spPr/>
    </dgm:pt>
    <dgm:pt modelId="{49F6B823-A26F-47DE-81C2-EAB793156E6E}" type="pres">
      <dgm:prSet presAssocID="{B2E91333-15C5-4502-BE08-26441D1A5629}" presName="root2" presStyleCnt="0"/>
      <dgm:spPr/>
    </dgm:pt>
    <dgm:pt modelId="{1A47659C-F4F4-453E-8A7C-118E3A0877C1}" type="pres">
      <dgm:prSet presAssocID="{B2E91333-15C5-4502-BE08-26441D1A5629}" presName="LevelTwoTextNode" presStyleLbl="node3" presStyleIdx="2" presStyleCnt="3">
        <dgm:presLayoutVars>
          <dgm:chPref val="3"/>
        </dgm:presLayoutVars>
      </dgm:prSet>
      <dgm:spPr/>
    </dgm:pt>
    <dgm:pt modelId="{FA5362A2-3231-4F48-BB24-CEFD02338F16}" type="pres">
      <dgm:prSet presAssocID="{B2E91333-15C5-4502-BE08-26441D1A5629}" presName="level3hierChild" presStyleCnt="0"/>
      <dgm:spPr/>
    </dgm:pt>
  </dgm:ptLst>
  <dgm:cxnLst>
    <dgm:cxn modelId="{DEBA7205-A29B-4932-95A9-8E20D5410025}" type="presOf" srcId="{068765D1-FCCA-4873-8B21-06CDC165865E}" destId="{0BC17206-AF1A-489C-8DD3-11ABC7BED49F}" srcOrd="1" destOrd="0" presId="urn:microsoft.com/office/officeart/2005/8/layout/hierarchy2"/>
    <dgm:cxn modelId="{BEB06D08-3DB2-4E4E-BA78-07C96DCF6ABF}" type="presOf" srcId="{B2E91333-15C5-4502-BE08-26441D1A5629}" destId="{1A47659C-F4F4-453E-8A7C-118E3A0877C1}" srcOrd="0" destOrd="0" presId="urn:microsoft.com/office/officeart/2005/8/layout/hierarchy2"/>
    <dgm:cxn modelId="{5210CE12-E578-419F-95CB-2F04DFC73DFD}" type="presOf" srcId="{3F1224FA-4E67-4142-9559-77B92A7E7CEA}" destId="{E2E58E0C-B392-4EEB-96DD-CFB2C9D41A15}" srcOrd="0" destOrd="0" presId="urn:microsoft.com/office/officeart/2005/8/layout/hierarchy2"/>
    <dgm:cxn modelId="{44A19B17-2434-4A2A-845F-475A71D34CA5}" type="presOf" srcId="{D9F3A6F3-1A1E-45CF-A5E8-244C7FC03B02}" destId="{87EB0453-8131-41C0-BF70-0141285E5E4F}" srcOrd="0" destOrd="0" presId="urn:microsoft.com/office/officeart/2005/8/layout/hierarchy2"/>
    <dgm:cxn modelId="{38B9841B-DD02-40E4-8D36-8E34A3F8440D}" type="presOf" srcId="{32599048-2C36-435F-A1BC-E1059C55846A}" destId="{7768DA40-7959-4A52-8F5D-6128C92F1C84}" srcOrd="0" destOrd="0" presId="urn:microsoft.com/office/officeart/2005/8/layout/hierarchy2"/>
    <dgm:cxn modelId="{36486722-B76C-444F-A273-942DCAAD6C34}" srcId="{6FB9D107-6417-4D3E-87FF-627E525A0D33}" destId="{891024EE-7277-4300-96B7-B51CD0995E09}" srcOrd="0" destOrd="0" parTransId="{6EB35DAD-66C2-4A61-89E0-4BE44673D5C2}" sibTransId="{25B38F0C-7274-44EA-ACC7-FDBD6F1B9EBF}"/>
    <dgm:cxn modelId="{0054B22F-0792-4025-8610-320CEDD42526}" type="presOf" srcId="{AA342006-BF0A-4EBE-A9CD-7DB74BA99025}" destId="{BACB3819-47F1-4807-9DE8-CFB50AF37ED7}" srcOrd="0" destOrd="0" presId="urn:microsoft.com/office/officeart/2005/8/layout/hierarchy2"/>
    <dgm:cxn modelId="{81CAC12F-BFB1-476C-A52C-14449B2610B6}" type="presOf" srcId="{AB58147B-2C4F-4B7F-80F9-B498C68932ED}" destId="{49642735-755D-41C0-AE8F-64A64B16F147}" srcOrd="1" destOrd="0" presId="urn:microsoft.com/office/officeart/2005/8/layout/hierarchy2"/>
    <dgm:cxn modelId="{60535535-3AD3-41D8-BE98-7645E7DADCC6}" srcId="{891024EE-7277-4300-96B7-B51CD0995E09}" destId="{411515D7-5597-4A9F-97E7-AE62555EB2EF}" srcOrd="0" destOrd="0" parTransId="{D9F3A6F3-1A1E-45CF-A5E8-244C7FC03B02}" sibTransId="{8729A56B-0DC9-44B3-A364-566234734C8B}"/>
    <dgm:cxn modelId="{863E828F-1A5C-44C0-B1A9-C5DF0AE712C9}" type="presOf" srcId="{47FC8808-CDD7-4DD8-B80E-AB8DC0BC72F0}" destId="{F2206844-228E-4A34-AFCA-714007CDF16F}" srcOrd="0" destOrd="0" presId="urn:microsoft.com/office/officeart/2005/8/layout/hierarchy2"/>
    <dgm:cxn modelId="{5DBFDEAD-1284-44FE-870D-A9A89A258ED9}" type="presOf" srcId="{47FC8808-CDD7-4DD8-B80E-AB8DC0BC72F0}" destId="{C8A27EB4-3986-4984-8243-F914B2ADBFE8}" srcOrd="1" destOrd="0" presId="urn:microsoft.com/office/officeart/2005/8/layout/hierarchy2"/>
    <dgm:cxn modelId="{C36DB3B7-0006-4492-B2A6-FDAB65C3C8BA}" type="presOf" srcId="{891024EE-7277-4300-96B7-B51CD0995E09}" destId="{0C16F5E4-003C-4C33-BF94-4D612BC3AD98}" srcOrd="0" destOrd="0" presId="urn:microsoft.com/office/officeart/2005/8/layout/hierarchy2"/>
    <dgm:cxn modelId="{FBE037BB-45BC-44C3-9114-D9B3AD961E8B}" type="presOf" srcId="{D9F3A6F3-1A1E-45CF-A5E8-244C7FC03B02}" destId="{208DD27B-011D-4C98-BD20-C24503079B34}" srcOrd="1" destOrd="0" presId="urn:microsoft.com/office/officeart/2005/8/layout/hierarchy2"/>
    <dgm:cxn modelId="{F83714C5-4BB8-4C17-90B8-B57DC1513269}" type="presOf" srcId="{3F1224FA-4E67-4142-9559-77B92A7E7CEA}" destId="{C97F43B4-3988-4288-8E83-3445A353E2A2}" srcOrd="1" destOrd="0" presId="urn:microsoft.com/office/officeart/2005/8/layout/hierarchy2"/>
    <dgm:cxn modelId="{ECFEC7C7-2833-4566-96B0-BF831B9E10D8}" srcId="{411515D7-5597-4A9F-97E7-AE62555EB2EF}" destId="{84177C3E-F1CD-4EA0-B5A7-B300E90A45FB}" srcOrd="1" destOrd="0" parTransId="{068765D1-FCCA-4873-8B21-06CDC165865E}" sibTransId="{841A62DC-74F4-4FC9-99AF-EAD6419F2915}"/>
    <dgm:cxn modelId="{198C53C8-9465-4E3B-8FAB-349E75C14EF7}" srcId="{411515D7-5597-4A9F-97E7-AE62555EB2EF}" destId="{AA342006-BF0A-4EBE-A9CD-7DB74BA99025}" srcOrd="0" destOrd="0" parTransId="{AB58147B-2C4F-4B7F-80F9-B498C68932ED}" sibTransId="{91D93EC1-CBB3-4568-AF3D-B629A7F556F1}"/>
    <dgm:cxn modelId="{52DB0CC9-6F0A-4E69-993F-4ADD36493FAD}" type="presOf" srcId="{068765D1-FCCA-4873-8B21-06CDC165865E}" destId="{3570D617-474E-4D6B-956F-71A904101C55}" srcOrd="0" destOrd="0" presId="urn:microsoft.com/office/officeart/2005/8/layout/hierarchy2"/>
    <dgm:cxn modelId="{A7AA0FD1-3ABA-499A-B2A8-E0750E4DD886}" srcId="{32599048-2C36-435F-A1BC-E1059C55846A}" destId="{B2E91333-15C5-4502-BE08-26441D1A5629}" srcOrd="0" destOrd="0" parTransId="{47FC8808-CDD7-4DD8-B80E-AB8DC0BC72F0}" sibTransId="{834F81C5-9EF9-4DC8-AE91-39A0A6E1BF1D}"/>
    <dgm:cxn modelId="{DEB407D3-E371-41BA-B960-C84CA38F909E}" type="presOf" srcId="{6FB9D107-6417-4D3E-87FF-627E525A0D33}" destId="{19458D6B-B325-4BB0-BFDB-4E5812DC8446}" srcOrd="0" destOrd="0" presId="urn:microsoft.com/office/officeart/2005/8/layout/hierarchy2"/>
    <dgm:cxn modelId="{EEB534DA-E485-4F0D-98AB-4761201F71E3}" type="presOf" srcId="{84177C3E-F1CD-4EA0-B5A7-B300E90A45FB}" destId="{FE1DB979-1D4D-4506-B165-3A467CE3529B}" srcOrd="0" destOrd="0" presId="urn:microsoft.com/office/officeart/2005/8/layout/hierarchy2"/>
    <dgm:cxn modelId="{5266EADC-6712-4872-A5D2-AABEA3C99CC9}" type="presOf" srcId="{411515D7-5597-4A9F-97E7-AE62555EB2EF}" destId="{FBBA00CF-8A0E-4795-8C4C-D19B43B2EE6C}" srcOrd="0" destOrd="0" presId="urn:microsoft.com/office/officeart/2005/8/layout/hierarchy2"/>
    <dgm:cxn modelId="{033939F9-99FB-445D-BDD7-37BABAE1191C}" type="presOf" srcId="{AB58147B-2C4F-4B7F-80F9-B498C68932ED}" destId="{578C6503-966E-491D-9D4E-8CDF0BDBBCC9}" srcOrd="0" destOrd="0" presId="urn:microsoft.com/office/officeart/2005/8/layout/hierarchy2"/>
    <dgm:cxn modelId="{D8BA47FA-85C3-4770-8D0B-2053A7EC45D3}" srcId="{891024EE-7277-4300-96B7-B51CD0995E09}" destId="{32599048-2C36-435F-A1BC-E1059C55846A}" srcOrd="1" destOrd="0" parTransId="{3F1224FA-4E67-4142-9559-77B92A7E7CEA}" sibTransId="{5F49EFF2-0C07-45AF-BC91-B6E022B043BE}"/>
    <dgm:cxn modelId="{C7C98CDD-D858-49C4-BB73-28EA59356A07}" type="presParOf" srcId="{19458D6B-B325-4BB0-BFDB-4E5812DC8446}" destId="{753129E1-A845-4772-90D4-C9CFABB60136}" srcOrd="0" destOrd="0" presId="urn:microsoft.com/office/officeart/2005/8/layout/hierarchy2"/>
    <dgm:cxn modelId="{C5CF229F-80B1-473D-A49D-9580A70C2C80}" type="presParOf" srcId="{753129E1-A845-4772-90D4-C9CFABB60136}" destId="{0C16F5E4-003C-4C33-BF94-4D612BC3AD98}" srcOrd="0" destOrd="0" presId="urn:microsoft.com/office/officeart/2005/8/layout/hierarchy2"/>
    <dgm:cxn modelId="{186FE297-9DDF-4EE5-A8CC-4CCAF441018D}" type="presParOf" srcId="{753129E1-A845-4772-90D4-C9CFABB60136}" destId="{987E638F-53C6-45DD-B685-B2ABF22B2CCC}" srcOrd="1" destOrd="0" presId="urn:microsoft.com/office/officeart/2005/8/layout/hierarchy2"/>
    <dgm:cxn modelId="{153D1512-7CD3-4F78-BFB4-B1283CE4E39A}" type="presParOf" srcId="{987E638F-53C6-45DD-B685-B2ABF22B2CCC}" destId="{87EB0453-8131-41C0-BF70-0141285E5E4F}" srcOrd="0" destOrd="0" presId="urn:microsoft.com/office/officeart/2005/8/layout/hierarchy2"/>
    <dgm:cxn modelId="{2E53C1F5-663E-416D-BA9B-9700FA38D87D}" type="presParOf" srcId="{87EB0453-8131-41C0-BF70-0141285E5E4F}" destId="{208DD27B-011D-4C98-BD20-C24503079B34}" srcOrd="0" destOrd="0" presId="urn:microsoft.com/office/officeart/2005/8/layout/hierarchy2"/>
    <dgm:cxn modelId="{796F6143-0C6C-4EF9-8CC3-6B7619451EFF}" type="presParOf" srcId="{987E638F-53C6-45DD-B685-B2ABF22B2CCC}" destId="{B165FD2A-7C9B-40F7-A24B-26AD6675D269}" srcOrd="1" destOrd="0" presId="urn:microsoft.com/office/officeart/2005/8/layout/hierarchy2"/>
    <dgm:cxn modelId="{DE3A4CE3-D1C2-4988-AC25-8D20599D21A0}" type="presParOf" srcId="{B165FD2A-7C9B-40F7-A24B-26AD6675D269}" destId="{FBBA00CF-8A0E-4795-8C4C-D19B43B2EE6C}" srcOrd="0" destOrd="0" presId="urn:microsoft.com/office/officeart/2005/8/layout/hierarchy2"/>
    <dgm:cxn modelId="{5DA2B6E3-A821-4E94-A0ED-894F9A55D063}" type="presParOf" srcId="{B165FD2A-7C9B-40F7-A24B-26AD6675D269}" destId="{3ED0090E-8DE3-41D0-B5D3-56B069D9E450}" srcOrd="1" destOrd="0" presId="urn:microsoft.com/office/officeart/2005/8/layout/hierarchy2"/>
    <dgm:cxn modelId="{0CB7D31B-0BEA-490C-B1BB-94165A001908}" type="presParOf" srcId="{3ED0090E-8DE3-41D0-B5D3-56B069D9E450}" destId="{578C6503-966E-491D-9D4E-8CDF0BDBBCC9}" srcOrd="0" destOrd="0" presId="urn:microsoft.com/office/officeart/2005/8/layout/hierarchy2"/>
    <dgm:cxn modelId="{4FE5FE2E-FC45-4CC5-B8D3-FA1B805E7A9E}" type="presParOf" srcId="{578C6503-966E-491D-9D4E-8CDF0BDBBCC9}" destId="{49642735-755D-41C0-AE8F-64A64B16F147}" srcOrd="0" destOrd="0" presId="urn:microsoft.com/office/officeart/2005/8/layout/hierarchy2"/>
    <dgm:cxn modelId="{F1B24168-47B5-4C21-ADA3-33A295A57F1A}" type="presParOf" srcId="{3ED0090E-8DE3-41D0-B5D3-56B069D9E450}" destId="{904C0CE4-7E76-4E96-B1AC-7F6B0C39510C}" srcOrd="1" destOrd="0" presId="urn:microsoft.com/office/officeart/2005/8/layout/hierarchy2"/>
    <dgm:cxn modelId="{262CB62F-8400-41A2-9D39-64F5266A914F}" type="presParOf" srcId="{904C0CE4-7E76-4E96-B1AC-7F6B0C39510C}" destId="{BACB3819-47F1-4807-9DE8-CFB50AF37ED7}" srcOrd="0" destOrd="0" presId="urn:microsoft.com/office/officeart/2005/8/layout/hierarchy2"/>
    <dgm:cxn modelId="{8E2C4801-3476-4200-8318-31882B29310B}" type="presParOf" srcId="{904C0CE4-7E76-4E96-B1AC-7F6B0C39510C}" destId="{FEC7E357-6177-4BBE-BFDD-CE5D9DF00EA1}" srcOrd="1" destOrd="0" presId="urn:microsoft.com/office/officeart/2005/8/layout/hierarchy2"/>
    <dgm:cxn modelId="{06CEFE2E-CB6D-4B6F-B145-373EA0A5385C}" type="presParOf" srcId="{3ED0090E-8DE3-41D0-B5D3-56B069D9E450}" destId="{3570D617-474E-4D6B-956F-71A904101C55}" srcOrd="2" destOrd="0" presId="urn:microsoft.com/office/officeart/2005/8/layout/hierarchy2"/>
    <dgm:cxn modelId="{99D32736-C3C2-46E5-B64C-F4533835B3B2}" type="presParOf" srcId="{3570D617-474E-4D6B-956F-71A904101C55}" destId="{0BC17206-AF1A-489C-8DD3-11ABC7BED49F}" srcOrd="0" destOrd="0" presId="urn:microsoft.com/office/officeart/2005/8/layout/hierarchy2"/>
    <dgm:cxn modelId="{8AC62792-48DE-4A29-8D50-BFCF3D027A77}" type="presParOf" srcId="{3ED0090E-8DE3-41D0-B5D3-56B069D9E450}" destId="{54E31B03-5D51-4478-A641-225A09FD2E45}" srcOrd="3" destOrd="0" presId="urn:microsoft.com/office/officeart/2005/8/layout/hierarchy2"/>
    <dgm:cxn modelId="{3CA99571-5B13-4DE0-BA71-F4E93458A6AB}" type="presParOf" srcId="{54E31B03-5D51-4478-A641-225A09FD2E45}" destId="{FE1DB979-1D4D-4506-B165-3A467CE3529B}" srcOrd="0" destOrd="0" presId="urn:microsoft.com/office/officeart/2005/8/layout/hierarchy2"/>
    <dgm:cxn modelId="{6F4A374A-B2E3-4580-BFD8-F3E4167939A7}" type="presParOf" srcId="{54E31B03-5D51-4478-A641-225A09FD2E45}" destId="{76362F30-46AB-4120-B625-33B9AD172F6B}" srcOrd="1" destOrd="0" presId="urn:microsoft.com/office/officeart/2005/8/layout/hierarchy2"/>
    <dgm:cxn modelId="{8C0F0B51-3BDA-4978-9C7B-E0A1D41A259C}" type="presParOf" srcId="{987E638F-53C6-45DD-B685-B2ABF22B2CCC}" destId="{E2E58E0C-B392-4EEB-96DD-CFB2C9D41A15}" srcOrd="2" destOrd="0" presId="urn:microsoft.com/office/officeart/2005/8/layout/hierarchy2"/>
    <dgm:cxn modelId="{3BB42574-DB8D-4845-BBE8-2A09D81ADAFE}" type="presParOf" srcId="{E2E58E0C-B392-4EEB-96DD-CFB2C9D41A15}" destId="{C97F43B4-3988-4288-8E83-3445A353E2A2}" srcOrd="0" destOrd="0" presId="urn:microsoft.com/office/officeart/2005/8/layout/hierarchy2"/>
    <dgm:cxn modelId="{171C5CA2-46D9-4235-A4C9-DA345562CC83}" type="presParOf" srcId="{987E638F-53C6-45DD-B685-B2ABF22B2CCC}" destId="{C139A71B-C944-4702-B41D-B485672C685D}" srcOrd="3" destOrd="0" presId="urn:microsoft.com/office/officeart/2005/8/layout/hierarchy2"/>
    <dgm:cxn modelId="{C9632A5B-27CA-48BA-A262-8DBCD557E3BC}" type="presParOf" srcId="{C139A71B-C944-4702-B41D-B485672C685D}" destId="{7768DA40-7959-4A52-8F5D-6128C92F1C84}" srcOrd="0" destOrd="0" presId="urn:microsoft.com/office/officeart/2005/8/layout/hierarchy2"/>
    <dgm:cxn modelId="{CBBF713D-3DA7-465B-9019-06C3B61E9B71}" type="presParOf" srcId="{C139A71B-C944-4702-B41D-B485672C685D}" destId="{DBD41574-FEEF-4C3E-9E74-B037CA82310D}" srcOrd="1" destOrd="0" presId="urn:microsoft.com/office/officeart/2005/8/layout/hierarchy2"/>
    <dgm:cxn modelId="{006E0C7B-AD6B-4152-9B50-7FA61359F0D2}" type="presParOf" srcId="{DBD41574-FEEF-4C3E-9E74-B037CA82310D}" destId="{F2206844-228E-4A34-AFCA-714007CDF16F}" srcOrd="0" destOrd="0" presId="urn:microsoft.com/office/officeart/2005/8/layout/hierarchy2"/>
    <dgm:cxn modelId="{AAFFA9BF-63F9-4396-ADF3-62EDD5CC88BC}" type="presParOf" srcId="{F2206844-228E-4A34-AFCA-714007CDF16F}" destId="{C8A27EB4-3986-4984-8243-F914B2ADBFE8}" srcOrd="0" destOrd="0" presId="urn:microsoft.com/office/officeart/2005/8/layout/hierarchy2"/>
    <dgm:cxn modelId="{323387B6-F955-4EDE-8242-1828AD11756E}" type="presParOf" srcId="{DBD41574-FEEF-4C3E-9E74-B037CA82310D}" destId="{49F6B823-A26F-47DE-81C2-EAB793156E6E}" srcOrd="1" destOrd="0" presId="urn:microsoft.com/office/officeart/2005/8/layout/hierarchy2"/>
    <dgm:cxn modelId="{BB33B7EF-F625-460F-994F-D00E66030EB6}" type="presParOf" srcId="{49F6B823-A26F-47DE-81C2-EAB793156E6E}" destId="{1A47659C-F4F4-453E-8A7C-118E3A0877C1}" srcOrd="0" destOrd="0" presId="urn:microsoft.com/office/officeart/2005/8/layout/hierarchy2"/>
    <dgm:cxn modelId="{8B26C983-4E25-4148-8DB9-E981F4CEAA52}" type="presParOf" srcId="{49F6B823-A26F-47DE-81C2-EAB793156E6E}" destId="{FA5362A2-3231-4F48-BB24-CEFD02338F1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BF06A-8B90-4960-B04A-F59813D92955}">
      <dsp:nvSpPr>
        <dsp:cNvPr id="0" name=""/>
        <dsp:cNvSpPr/>
      </dsp:nvSpPr>
      <dsp:spPr>
        <a:xfrm>
          <a:off x="17268" y="4834984"/>
          <a:ext cx="4235036" cy="2117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a:t>MEDICARE ORIGINAL</a:t>
          </a:r>
        </a:p>
      </dsp:txBody>
      <dsp:txXfrm>
        <a:off x="79288" y="4897004"/>
        <a:ext cx="4110996" cy="1993478"/>
      </dsp:txXfrm>
    </dsp:sp>
    <dsp:sp modelId="{9BDBF39B-046A-4A78-93F4-3ED02882C632}">
      <dsp:nvSpPr>
        <dsp:cNvPr id="0" name=""/>
        <dsp:cNvSpPr/>
      </dsp:nvSpPr>
      <dsp:spPr>
        <a:xfrm rot="19066639">
          <a:off x="3915099" y="5002785"/>
          <a:ext cx="2599279" cy="35165"/>
        </a:xfrm>
        <a:custGeom>
          <a:avLst/>
          <a:gdLst/>
          <a:ahLst/>
          <a:cxnLst/>
          <a:rect l="0" t="0" r="0" b="0"/>
          <a:pathLst>
            <a:path>
              <a:moveTo>
                <a:pt x="0" y="17582"/>
              </a:moveTo>
              <a:lnTo>
                <a:pt x="2599279" y="175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149757" y="4955386"/>
        <a:ext cx="129963" cy="129963"/>
      </dsp:txXfrm>
    </dsp:sp>
    <dsp:sp modelId="{B0087B34-A523-4FCF-9C5B-A46B40FE889C}">
      <dsp:nvSpPr>
        <dsp:cNvPr id="0" name=""/>
        <dsp:cNvSpPr/>
      </dsp:nvSpPr>
      <dsp:spPr>
        <a:xfrm>
          <a:off x="6177172" y="2819403"/>
          <a:ext cx="4235036" cy="26551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b="1" kern="1200" dirty="0"/>
            <a:t>Es un plan financiado por el Gobierno Federal</a:t>
          </a:r>
          <a:endParaRPr lang="en-US" sz="3200" b="1" kern="1200" dirty="0"/>
        </a:p>
      </dsp:txBody>
      <dsp:txXfrm>
        <a:off x="6254939" y="2897170"/>
        <a:ext cx="4079502" cy="2499643"/>
      </dsp:txXfrm>
    </dsp:sp>
    <dsp:sp modelId="{2007D12B-F733-410A-9A1F-90E0EC8B71C4}">
      <dsp:nvSpPr>
        <dsp:cNvPr id="0" name=""/>
        <dsp:cNvSpPr/>
      </dsp:nvSpPr>
      <dsp:spPr>
        <a:xfrm rot="18999463">
          <a:off x="10137857" y="3438981"/>
          <a:ext cx="2011866" cy="35165"/>
        </a:xfrm>
        <a:custGeom>
          <a:avLst/>
          <a:gdLst/>
          <a:ahLst/>
          <a:cxnLst/>
          <a:rect l="0" t="0" r="0" b="0"/>
          <a:pathLst>
            <a:path>
              <a:moveTo>
                <a:pt x="0" y="17582"/>
              </a:moveTo>
              <a:lnTo>
                <a:pt x="2011866" y="175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093494" y="3406268"/>
        <a:ext cx="100593" cy="100593"/>
      </dsp:txXfrm>
    </dsp:sp>
    <dsp:sp modelId="{BE270538-039A-42E1-9CC9-19D756BCA46D}">
      <dsp:nvSpPr>
        <dsp:cNvPr id="0" name=""/>
        <dsp:cNvSpPr/>
      </dsp:nvSpPr>
      <dsp:spPr>
        <a:xfrm>
          <a:off x="11875372" y="1707378"/>
          <a:ext cx="4235036" cy="2117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err="1"/>
            <a:t>Parte</a:t>
          </a:r>
          <a:r>
            <a:rPr lang="en-US" sz="3100" b="1" kern="1200" dirty="0"/>
            <a:t> B </a:t>
          </a:r>
        </a:p>
        <a:p>
          <a:pPr marL="0" lvl="0" indent="0" algn="ctr" defTabSz="1377950">
            <a:lnSpc>
              <a:spcPct val="90000"/>
            </a:lnSpc>
            <a:spcBef>
              <a:spcPct val="0"/>
            </a:spcBef>
            <a:spcAft>
              <a:spcPct val="35000"/>
            </a:spcAft>
            <a:buNone/>
          </a:pPr>
          <a:r>
            <a:rPr lang="es-ES" sz="3100" b="1" kern="1200" dirty="0"/>
            <a:t>Cubre servicios médicamente necesarios y servicios preventivos.</a:t>
          </a:r>
          <a:endParaRPr lang="en-US" sz="3100" b="1" kern="1200" dirty="0"/>
        </a:p>
      </dsp:txBody>
      <dsp:txXfrm>
        <a:off x="11937392" y="1769398"/>
        <a:ext cx="4110996" cy="1993478"/>
      </dsp:txXfrm>
    </dsp:sp>
    <dsp:sp modelId="{8FDEE117-AEDB-45D2-81F6-732D813C7AA4}">
      <dsp:nvSpPr>
        <dsp:cNvPr id="0" name=""/>
        <dsp:cNvSpPr/>
      </dsp:nvSpPr>
      <dsp:spPr>
        <a:xfrm rot="2146492">
          <a:off x="10242073" y="4656554"/>
          <a:ext cx="1803434" cy="35165"/>
        </a:xfrm>
        <a:custGeom>
          <a:avLst/>
          <a:gdLst/>
          <a:ahLst/>
          <a:cxnLst/>
          <a:rect l="0" t="0" r="0" b="0"/>
          <a:pathLst>
            <a:path>
              <a:moveTo>
                <a:pt x="0" y="17582"/>
              </a:moveTo>
              <a:lnTo>
                <a:pt x="1803434" y="175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1098704" y="4629051"/>
        <a:ext cx="90171" cy="90171"/>
      </dsp:txXfrm>
    </dsp:sp>
    <dsp:sp modelId="{7D3CDEE0-D02A-4346-9A6A-40A82A9EB7FC}">
      <dsp:nvSpPr>
        <dsp:cNvPr id="0" name=""/>
        <dsp:cNvSpPr/>
      </dsp:nvSpPr>
      <dsp:spPr>
        <a:xfrm>
          <a:off x="11875372" y="4142524"/>
          <a:ext cx="4235036" cy="2117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b="0" i="0" kern="1200" dirty="0"/>
            <a:t>Usas tu Tarjeta Roja, Blanca y Azul.</a:t>
          </a:r>
          <a:endParaRPr lang="en-US" sz="3100" kern="1200" dirty="0"/>
        </a:p>
      </dsp:txBody>
      <dsp:txXfrm>
        <a:off x="11937392" y="4204544"/>
        <a:ext cx="4110996" cy="1993478"/>
      </dsp:txXfrm>
    </dsp:sp>
    <dsp:sp modelId="{8C4A8901-5AF1-457E-93B6-99A7464AA219}">
      <dsp:nvSpPr>
        <dsp:cNvPr id="0" name=""/>
        <dsp:cNvSpPr/>
      </dsp:nvSpPr>
      <dsp:spPr>
        <a:xfrm rot="2748683">
          <a:off x="3884134" y="6747503"/>
          <a:ext cx="2430358" cy="35165"/>
        </a:xfrm>
        <a:custGeom>
          <a:avLst/>
          <a:gdLst/>
          <a:ahLst/>
          <a:cxnLst/>
          <a:rect l="0" t="0" r="0" b="0"/>
          <a:pathLst>
            <a:path>
              <a:moveTo>
                <a:pt x="0" y="17582"/>
              </a:moveTo>
              <a:lnTo>
                <a:pt x="2430358" y="175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038554" y="6704327"/>
        <a:ext cx="121517" cy="121517"/>
      </dsp:txXfrm>
    </dsp:sp>
    <dsp:sp modelId="{1EF4C4CC-A117-4BC5-ACD3-98A1FE228E8F}">
      <dsp:nvSpPr>
        <dsp:cNvPr id="0" name=""/>
        <dsp:cNvSpPr/>
      </dsp:nvSpPr>
      <dsp:spPr>
        <a:xfrm>
          <a:off x="5946320" y="6141493"/>
          <a:ext cx="4365476" cy="29898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t>Parte</a:t>
          </a:r>
          <a:r>
            <a:rPr lang="en-US" sz="2800" kern="1200" dirty="0"/>
            <a:t> A</a:t>
          </a:r>
        </a:p>
        <a:p>
          <a:pPr marL="0" lvl="0" indent="0" algn="ctr" defTabSz="1244600">
            <a:lnSpc>
              <a:spcPct val="90000"/>
            </a:lnSpc>
            <a:spcBef>
              <a:spcPct val="0"/>
            </a:spcBef>
            <a:spcAft>
              <a:spcPct val="35000"/>
            </a:spcAft>
            <a:buNone/>
          </a:pPr>
          <a:r>
            <a:rPr lang="en-US" sz="2800" kern="1200" dirty="0" err="1"/>
            <a:t>Cubre</a:t>
          </a:r>
          <a:r>
            <a:rPr lang="en-US" sz="2800" kern="1200" dirty="0"/>
            <a:t> </a:t>
          </a:r>
          <a:r>
            <a:rPr lang="en-US" sz="2800" kern="1200" dirty="0" err="1"/>
            <a:t>estadías</a:t>
          </a:r>
          <a:r>
            <a:rPr lang="en-US" sz="2800" kern="1200" dirty="0"/>
            <a:t> </a:t>
          </a:r>
          <a:r>
            <a:rPr lang="en-US" sz="2800" kern="1200" dirty="0" err="1"/>
            <a:t>hospitalarias</a:t>
          </a:r>
          <a:r>
            <a:rPr lang="en-US" sz="2800" kern="1200" dirty="0"/>
            <a:t> para </a:t>
          </a:r>
          <a:r>
            <a:rPr lang="en-US" sz="2800" kern="1200" dirty="0" err="1"/>
            <a:t>pacientes</a:t>
          </a:r>
          <a:r>
            <a:rPr lang="en-US" sz="2800" kern="1200" dirty="0"/>
            <a:t> </a:t>
          </a:r>
          <a:r>
            <a:rPr lang="en-US" sz="2800" kern="1200" dirty="0" err="1"/>
            <a:t>internados</a:t>
          </a:r>
          <a:r>
            <a:rPr lang="en-US" sz="2800" kern="1200" dirty="0"/>
            <a:t>, </a:t>
          </a:r>
          <a:r>
            <a:rPr lang="en-US" sz="2800" kern="1200" dirty="0" err="1"/>
            <a:t>centro</a:t>
          </a:r>
          <a:r>
            <a:rPr lang="en-US" sz="2800" kern="1200" dirty="0"/>
            <a:t> de </a:t>
          </a:r>
          <a:r>
            <a:rPr lang="en-US" sz="2800" kern="1200" dirty="0" err="1"/>
            <a:t>enfermería</a:t>
          </a:r>
          <a:r>
            <a:rPr lang="en-US" sz="2800" kern="1200" dirty="0"/>
            <a:t> </a:t>
          </a:r>
          <a:r>
            <a:rPr lang="en-US" sz="2800" kern="1200" dirty="0" err="1"/>
            <a:t>especializada</a:t>
          </a:r>
          <a:r>
            <a:rPr lang="en-US" sz="2800" kern="1200" dirty="0"/>
            <a:t> y </a:t>
          </a:r>
          <a:r>
            <a:rPr lang="en-US" sz="2800" kern="1200" dirty="0" err="1"/>
            <a:t>cuidados</a:t>
          </a:r>
          <a:r>
            <a:rPr lang="en-US" sz="2800" kern="1200" dirty="0"/>
            <a:t> </a:t>
          </a:r>
          <a:r>
            <a:rPr lang="en-US" sz="2800" kern="1200" dirty="0" err="1"/>
            <a:t>paliativos</a:t>
          </a:r>
          <a:r>
            <a:rPr lang="en-US" sz="2800" kern="1200" dirty="0"/>
            <a:t>.</a:t>
          </a:r>
        </a:p>
      </dsp:txBody>
      <dsp:txXfrm>
        <a:off x="6033890" y="6229063"/>
        <a:ext cx="4190336" cy="2814732"/>
      </dsp:txXfrm>
    </dsp:sp>
    <dsp:sp modelId="{2588AE93-DEB2-49AD-BC2B-09F78BF39CE4}">
      <dsp:nvSpPr>
        <dsp:cNvPr id="0" name=""/>
        <dsp:cNvSpPr/>
      </dsp:nvSpPr>
      <dsp:spPr>
        <a:xfrm>
          <a:off x="10311796" y="7618846"/>
          <a:ext cx="1694014" cy="35165"/>
        </a:xfrm>
        <a:custGeom>
          <a:avLst/>
          <a:gdLst/>
          <a:ahLst/>
          <a:cxnLst/>
          <a:rect l="0" t="0" r="0" b="0"/>
          <a:pathLst>
            <a:path>
              <a:moveTo>
                <a:pt x="0" y="17582"/>
              </a:moveTo>
              <a:lnTo>
                <a:pt x="1694014" y="175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1116453" y="7594079"/>
        <a:ext cx="84700" cy="84700"/>
      </dsp:txXfrm>
    </dsp:sp>
    <dsp:sp modelId="{CA3A4EDA-8D08-4AA1-9559-F34EE1D9B011}">
      <dsp:nvSpPr>
        <dsp:cNvPr id="0" name=""/>
        <dsp:cNvSpPr/>
      </dsp:nvSpPr>
      <dsp:spPr>
        <a:xfrm>
          <a:off x="12005811" y="6577670"/>
          <a:ext cx="4235036" cy="2117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Parte</a:t>
          </a:r>
          <a:r>
            <a:rPr lang="en-US" sz="3100" kern="1200" dirty="0"/>
            <a:t> D es un </a:t>
          </a:r>
          <a:r>
            <a:rPr lang="en-US" sz="3100" kern="1200" dirty="0" err="1"/>
            <a:t>costo</a:t>
          </a:r>
          <a:r>
            <a:rPr lang="en-US" sz="3100" kern="1200" dirty="0"/>
            <a:t> </a:t>
          </a:r>
          <a:r>
            <a:rPr lang="en-US" sz="3100" kern="1200" dirty="0" err="1"/>
            <a:t>aparte</a:t>
          </a:r>
          <a:r>
            <a:rPr lang="en-US" sz="3100" kern="1200" dirty="0"/>
            <a:t>. </a:t>
          </a:r>
        </a:p>
      </dsp:txBody>
      <dsp:txXfrm>
        <a:off x="12067831" y="6639690"/>
        <a:ext cx="4110996" cy="1993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6F5E4-003C-4C33-BF94-4D612BC3AD98}">
      <dsp:nvSpPr>
        <dsp:cNvPr id="0" name=""/>
        <dsp:cNvSpPr/>
      </dsp:nvSpPr>
      <dsp:spPr>
        <a:xfrm>
          <a:off x="1551" y="4949278"/>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PLANES MEDICARE ADVANTAGE</a:t>
          </a:r>
        </a:p>
      </dsp:txBody>
      <dsp:txXfrm>
        <a:off x="66344" y="5014071"/>
        <a:ext cx="4294823" cy="2082618"/>
      </dsp:txXfrm>
    </dsp:sp>
    <dsp:sp modelId="{87EB0453-8131-41C0-BF70-0141285E5E4F}">
      <dsp:nvSpPr>
        <dsp:cNvPr id="0" name=""/>
        <dsp:cNvSpPr/>
      </dsp:nvSpPr>
      <dsp:spPr>
        <a:xfrm rot="18770822">
          <a:off x="4009628" y="5082998"/>
          <a:ext cx="2602427" cy="36738"/>
        </a:xfrm>
        <a:custGeom>
          <a:avLst/>
          <a:gdLst/>
          <a:ahLst/>
          <a:cxnLst/>
          <a:rect l="0" t="0" r="0" b="0"/>
          <a:pathLst>
            <a:path>
              <a:moveTo>
                <a:pt x="0" y="18369"/>
              </a:moveTo>
              <a:lnTo>
                <a:pt x="2602427" y="183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245781" y="5036306"/>
        <a:ext cx="130121" cy="130121"/>
      </dsp:txXfrm>
    </dsp:sp>
    <dsp:sp modelId="{FBBA00CF-8A0E-4795-8C4C-D19B43B2EE6C}">
      <dsp:nvSpPr>
        <dsp:cNvPr id="0" name=""/>
        <dsp:cNvSpPr/>
      </dsp:nvSpPr>
      <dsp:spPr>
        <a:xfrm>
          <a:off x="6195724" y="3041252"/>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err="1"/>
            <a:t>Parte</a:t>
          </a:r>
          <a:r>
            <a:rPr lang="en-US" sz="2700" kern="1200" dirty="0"/>
            <a:t> A</a:t>
          </a:r>
        </a:p>
        <a:p>
          <a:pPr marL="0" lvl="0" indent="0" algn="ctr" defTabSz="1200150">
            <a:lnSpc>
              <a:spcPct val="90000"/>
            </a:lnSpc>
            <a:spcBef>
              <a:spcPct val="0"/>
            </a:spcBef>
            <a:spcAft>
              <a:spcPct val="35000"/>
            </a:spcAft>
            <a:buNone/>
          </a:pPr>
          <a:r>
            <a:rPr lang="es-ES" sz="2700" kern="1200" dirty="0"/>
            <a:t>Cubre la estadía en el hospital para pacientes internados, el centro de enfermería especializada y el hospicio.</a:t>
          </a:r>
          <a:endParaRPr lang="en-US" sz="2700" kern="1200" dirty="0"/>
        </a:p>
      </dsp:txBody>
      <dsp:txXfrm>
        <a:off x="6260517" y="3106045"/>
        <a:ext cx="4294823" cy="2082618"/>
      </dsp:txXfrm>
    </dsp:sp>
    <dsp:sp modelId="{578C6503-966E-491D-9D4E-8CDF0BDBBCC9}">
      <dsp:nvSpPr>
        <dsp:cNvPr id="0" name=""/>
        <dsp:cNvSpPr/>
      </dsp:nvSpPr>
      <dsp:spPr>
        <a:xfrm rot="19457599">
          <a:off x="10415280" y="3492976"/>
          <a:ext cx="2179470" cy="36738"/>
        </a:xfrm>
        <a:custGeom>
          <a:avLst/>
          <a:gdLst/>
          <a:ahLst/>
          <a:cxnLst/>
          <a:rect l="0" t="0" r="0" b="0"/>
          <a:pathLst>
            <a:path>
              <a:moveTo>
                <a:pt x="0" y="18369"/>
              </a:moveTo>
              <a:lnTo>
                <a:pt x="2179470" y="183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450528" y="3456858"/>
        <a:ext cx="108973" cy="108973"/>
      </dsp:txXfrm>
    </dsp:sp>
    <dsp:sp modelId="{BACB3819-47F1-4807-9DE8-CFB50AF37ED7}">
      <dsp:nvSpPr>
        <dsp:cNvPr id="0" name=""/>
        <dsp:cNvSpPr/>
      </dsp:nvSpPr>
      <dsp:spPr>
        <a:xfrm>
          <a:off x="12389897" y="1769234"/>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dirty="0"/>
            <a:t>Generalmente tienen cobertura de medicamentos de la Parte D.</a:t>
          </a:r>
          <a:endParaRPr lang="en-US" sz="2700" kern="1200" dirty="0"/>
        </a:p>
      </dsp:txBody>
      <dsp:txXfrm>
        <a:off x="12454690" y="1834027"/>
        <a:ext cx="4294823" cy="2082618"/>
      </dsp:txXfrm>
    </dsp:sp>
    <dsp:sp modelId="{3570D617-474E-4D6B-956F-71A904101C55}">
      <dsp:nvSpPr>
        <dsp:cNvPr id="0" name=""/>
        <dsp:cNvSpPr/>
      </dsp:nvSpPr>
      <dsp:spPr>
        <a:xfrm rot="2142401">
          <a:off x="10415280" y="4764994"/>
          <a:ext cx="2179470" cy="36738"/>
        </a:xfrm>
        <a:custGeom>
          <a:avLst/>
          <a:gdLst/>
          <a:ahLst/>
          <a:cxnLst/>
          <a:rect l="0" t="0" r="0" b="0"/>
          <a:pathLst>
            <a:path>
              <a:moveTo>
                <a:pt x="0" y="18369"/>
              </a:moveTo>
              <a:lnTo>
                <a:pt x="2179470" y="183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450528" y="4728876"/>
        <a:ext cx="108973" cy="108973"/>
      </dsp:txXfrm>
    </dsp:sp>
    <dsp:sp modelId="{FE1DB979-1D4D-4506-B165-3A467CE3529B}">
      <dsp:nvSpPr>
        <dsp:cNvPr id="0" name=""/>
        <dsp:cNvSpPr/>
      </dsp:nvSpPr>
      <dsp:spPr>
        <a:xfrm>
          <a:off x="12389897" y="4313269"/>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dirty="0"/>
            <a:t>Puede ofrecer beneficios que Medicare no ofrece.</a:t>
          </a:r>
          <a:endParaRPr lang="en-US" sz="2700" kern="1200" dirty="0"/>
        </a:p>
      </dsp:txBody>
      <dsp:txXfrm>
        <a:off x="12454690" y="4378062"/>
        <a:ext cx="4294823" cy="2082618"/>
      </dsp:txXfrm>
    </dsp:sp>
    <dsp:sp modelId="{E2E58E0C-B392-4EEB-96DD-CFB2C9D41A15}">
      <dsp:nvSpPr>
        <dsp:cNvPr id="0" name=""/>
        <dsp:cNvSpPr/>
      </dsp:nvSpPr>
      <dsp:spPr>
        <a:xfrm rot="2935297">
          <a:off x="3970318" y="7038642"/>
          <a:ext cx="2657510" cy="36738"/>
        </a:xfrm>
        <a:custGeom>
          <a:avLst/>
          <a:gdLst/>
          <a:ahLst/>
          <a:cxnLst/>
          <a:rect l="0" t="0" r="0" b="0"/>
          <a:pathLst>
            <a:path>
              <a:moveTo>
                <a:pt x="0" y="18369"/>
              </a:moveTo>
              <a:lnTo>
                <a:pt x="2657510" y="183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232635" y="6990573"/>
        <a:ext cx="132875" cy="132875"/>
      </dsp:txXfrm>
    </dsp:sp>
    <dsp:sp modelId="{7768DA40-7959-4A52-8F5D-6128C92F1C84}">
      <dsp:nvSpPr>
        <dsp:cNvPr id="0" name=""/>
        <dsp:cNvSpPr/>
      </dsp:nvSpPr>
      <dsp:spPr>
        <a:xfrm>
          <a:off x="6172186" y="6952540"/>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b="0" kern="1200" dirty="0" err="1"/>
            <a:t>Parte</a:t>
          </a:r>
          <a:r>
            <a:rPr lang="en-US" sz="2700" b="0" kern="1200" dirty="0"/>
            <a:t> B</a:t>
          </a:r>
        </a:p>
        <a:p>
          <a:pPr marL="0" lvl="0" indent="0" algn="ctr" defTabSz="1200150">
            <a:lnSpc>
              <a:spcPct val="90000"/>
            </a:lnSpc>
            <a:spcBef>
              <a:spcPct val="0"/>
            </a:spcBef>
            <a:spcAft>
              <a:spcPct val="35000"/>
            </a:spcAft>
            <a:buNone/>
          </a:pPr>
          <a:r>
            <a:rPr lang="es-ES" sz="2700" b="0" kern="1200" dirty="0"/>
            <a:t>Cubre servicios médicamente necesarios y servicios preventivos.</a:t>
          </a:r>
          <a:endParaRPr lang="en-US" sz="2700" kern="1200" dirty="0"/>
        </a:p>
      </dsp:txBody>
      <dsp:txXfrm>
        <a:off x="6236979" y="7017333"/>
        <a:ext cx="4294823" cy="2082618"/>
      </dsp:txXfrm>
    </dsp:sp>
    <dsp:sp modelId="{F2206844-228E-4A34-AFCA-714007CDF16F}">
      <dsp:nvSpPr>
        <dsp:cNvPr id="0" name=""/>
        <dsp:cNvSpPr/>
      </dsp:nvSpPr>
      <dsp:spPr>
        <a:xfrm rot="21417606">
          <a:off x="10595332" y="7992655"/>
          <a:ext cx="1795828" cy="36738"/>
        </a:xfrm>
        <a:custGeom>
          <a:avLst/>
          <a:gdLst/>
          <a:ahLst/>
          <a:cxnLst/>
          <a:rect l="0" t="0" r="0" b="0"/>
          <a:pathLst>
            <a:path>
              <a:moveTo>
                <a:pt x="0" y="18369"/>
              </a:moveTo>
              <a:lnTo>
                <a:pt x="1795828" y="183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1448350" y="7966129"/>
        <a:ext cx="89791" cy="89791"/>
      </dsp:txXfrm>
    </dsp:sp>
    <dsp:sp modelId="{1A47659C-F4F4-453E-8A7C-118E3A0877C1}">
      <dsp:nvSpPr>
        <dsp:cNvPr id="0" name=""/>
        <dsp:cNvSpPr/>
      </dsp:nvSpPr>
      <dsp:spPr>
        <a:xfrm>
          <a:off x="12389897" y="6857304"/>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No se </a:t>
          </a:r>
          <a:r>
            <a:rPr lang="en-US" sz="2700" kern="1200" dirty="0" err="1"/>
            <a:t>puede</a:t>
          </a:r>
          <a:r>
            <a:rPr lang="en-US" sz="2700" kern="1200" dirty="0"/>
            <a:t> </a:t>
          </a:r>
          <a:r>
            <a:rPr lang="en-US" sz="2700" kern="1200" dirty="0" err="1"/>
            <a:t>inscribir</a:t>
          </a:r>
          <a:r>
            <a:rPr lang="en-US" sz="2700" kern="1200" dirty="0"/>
            <a:t> </a:t>
          </a:r>
          <a:r>
            <a:rPr lang="en-US" sz="2700" kern="1200" dirty="0" err="1"/>
            <a:t>en</a:t>
          </a:r>
          <a:r>
            <a:rPr lang="en-US" sz="2700" kern="1200" dirty="0"/>
            <a:t> Medigap</a:t>
          </a:r>
        </a:p>
      </dsp:txBody>
      <dsp:txXfrm>
        <a:off x="12454690" y="6922097"/>
        <a:ext cx="4294823" cy="2082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20E31EDE-17CF-D746-B83B-FEE41F000DF3}" type="datetimeFigureOut">
              <a:rPr lang="en-US" smtClean="0"/>
              <a:t>2/27/2023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96A9F3C-04AF-8847-8AD8-CAC892C2E245}" type="datetimeFigureOut">
              <a:rPr lang="en-US" smtClean="0"/>
              <a:t>2/27/2023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HD_Cover_Option 1">
    <p:spTree>
      <p:nvGrpSpPr>
        <p:cNvPr id="1" name=""/>
        <p:cNvGrpSpPr/>
        <p:nvPr/>
      </p:nvGrpSpPr>
      <p:grpSpPr>
        <a:xfrm>
          <a:off x="0" y="0"/>
          <a:ext cx="0" cy="0"/>
          <a:chOff x="0" y="0"/>
          <a:chExt cx="0" cy="0"/>
        </a:xfrm>
      </p:grpSpPr>
      <p:sp>
        <p:nvSpPr>
          <p:cNvPr id="8" name="Rectangle 7"/>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4" name="Picture 3">
            <a:extLst>
              <a:ext uri="{FF2B5EF4-FFF2-40B4-BE49-F238E27FC236}">
                <a16:creationId xmlns:a16="http://schemas.microsoft.com/office/drawing/2014/main" id="{026971DF-0687-40BB-B19B-F12EE2FA408C}"/>
              </a:ext>
            </a:extLst>
          </p:cNvPr>
          <p:cNvPicPr>
            <a:picLocks noChangeAspect="1"/>
          </p:cNvPicPr>
          <p:nvPr userDrawn="1"/>
        </p:nvPicPr>
        <p:blipFill>
          <a:blip r:embed="rId3"/>
          <a:stretch>
            <a:fillRect/>
          </a:stretch>
        </p:blipFill>
        <p:spPr>
          <a:xfrm>
            <a:off x="21718587" y="12039600"/>
            <a:ext cx="1114000" cy="1105645"/>
          </a:xfrm>
          <a:prstGeom prst="rect">
            <a:avLst/>
          </a:prstGeom>
        </p:spPr>
      </p:pic>
      <p:pic>
        <p:nvPicPr>
          <p:cNvPr id="5" name="Picture 4">
            <a:extLst>
              <a:ext uri="{FF2B5EF4-FFF2-40B4-BE49-F238E27FC236}">
                <a16:creationId xmlns:a16="http://schemas.microsoft.com/office/drawing/2014/main" id="{AAE7EB20-B532-4255-9DC7-6D1B2F4FEEFC}"/>
              </a:ext>
            </a:extLst>
          </p:cNvPr>
          <p:cNvPicPr>
            <a:picLocks noChangeAspect="1"/>
          </p:cNvPicPr>
          <p:nvPr userDrawn="1"/>
        </p:nvPicPr>
        <p:blipFill>
          <a:blip r:embed="rId4"/>
          <a:stretch>
            <a:fillRect/>
          </a:stretch>
        </p:blipFill>
        <p:spPr>
          <a:xfrm>
            <a:off x="22898941" y="12023677"/>
            <a:ext cx="1105646" cy="1105646"/>
          </a:xfrm>
          <a:prstGeom prst="rect">
            <a:avLst/>
          </a:prstGeom>
        </p:spPr>
      </p:pic>
      <p:pic>
        <p:nvPicPr>
          <p:cNvPr id="6" name="Picture 5">
            <a:extLst>
              <a:ext uri="{FF2B5EF4-FFF2-40B4-BE49-F238E27FC236}">
                <a16:creationId xmlns:a16="http://schemas.microsoft.com/office/drawing/2014/main" id="{1F61EE27-ADA1-4F29-82DA-CFD5C78D9F2E}"/>
              </a:ext>
            </a:extLst>
          </p:cNvPr>
          <p:cNvPicPr>
            <a:picLocks noChangeAspect="1"/>
          </p:cNvPicPr>
          <p:nvPr userDrawn="1"/>
        </p:nvPicPr>
        <p:blipFill>
          <a:blip r:embed="rId3"/>
          <a:stretch>
            <a:fillRect/>
          </a:stretch>
        </p:blipFill>
        <p:spPr>
          <a:xfrm>
            <a:off x="21718587" y="12055523"/>
            <a:ext cx="1114000" cy="1105645"/>
          </a:xfrm>
          <a:prstGeom prst="rect">
            <a:avLst/>
          </a:prstGeom>
        </p:spPr>
      </p:pic>
      <p:pic>
        <p:nvPicPr>
          <p:cNvPr id="7" name="Picture 6">
            <a:extLst>
              <a:ext uri="{FF2B5EF4-FFF2-40B4-BE49-F238E27FC236}">
                <a16:creationId xmlns:a16="http://schemas.microsoft.com/office/drawing/2014/main" id="{955E4EC0-A013-482B-AC2A-A5161B3656C4}"/>
              </a:ext>
            </a:extLst>
          </p:cNvPr>
          <p:cNvPicPr>
            <a:picLocks noChangeAspect="1"/>
          </p:cNvPicPr>
          <p:nvPr userDrawn="1"/>
        </p:nvPicPr>
        <p:blipFill>
          <a:blip r:embed="rId4"/>
          <a:stretch>
            <a:fillRect/>
          </a:stretch>
        </p:blipFill>
        <p:spPr>
          <a:xfrm>
            <a:off x="22898941" y="12039600"/>
            <a:ext cx="1105646" cy="1105646"/>
          </a:xfrm>
          <a:prstGeom prst="rect">
            <a:avLst/>
          </a:prstGeom>
        </p:spPr>
      </p:pic>
    </p:spTree>
    <p:extLst>
      <p:ext uri="{BB962C8B-B14F-4D97-AF65-F5344CB8AC3E}">
        <p14:creationId xmlns:p14="http://schemas.microsoft.com/office/powerpoint/2010/main" val="12495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04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9"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263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0" y="2590800"/>
            <a:ext cx="12193588" cy="8923867"/>
          </a:xfrm>
        </p:spPr>
        <p:txBody>
          <a:bodyPr>
            <a:normAutofit/>
          </a:bodyPr>
          <a:lstStyle>
            <a:lvl1pPr>
              <a:defRPr sz="3200"/>
            </a:lvl1pPr>
          </a:lstStyle>
          <a:p>
            <a:endParaRPr lang="en-US"/>
          </a:p>
        </p:txBody>
      </p:sp>
      <p:sp>
        <p:nvSpPr>
          <p:cNvPr id="6"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7"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0524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anim calcmode="lin" valueType="num">
                                      <p:cBhvr>
                                        <p:cTn id="8" dur="700" fill="hold"/>
                                        <p:tgtEl>
                                          <p:spTgt spid="23"/>
                                        </p:tgtEl>
                                        <p:attrNameLst>
                                          <p:attrName>ppt_x</p:attrName>
                                        </p:attrNameLst>
                                      </p:cBhvr>
                                      <p:tavLst>
                                        <p:tav tm="0">
                                          <p:val>
                                            <p:strVal val="#ppt_x"/>
                                          </p:val>
                                        </p:tav>
                                        <p:tav tm="100000">
                                          <p:val>
                                            <p:strVal val="#ppt_x"/>
                                          </p:val>
                                        </p:tav>
                                      </p:tavLst>
                                    </p:anim>
                                    <p:anim calcmode="lin" valueType="num">
                                      <p:cBhvr>
                                        <p:cTn id="9" dur="7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2219145" y="3606800"/>
            <a:ext cx="4267756" cy="4267200"/>
          </a:xfrm>
          <a:prstGeom prst="ellipse">
            <a:avLst/>
          </a:prstGeom>
        </p:spPr>
        <p:txBody>
          <a:bodyPr>
            <a:normAutofit/>
          </a:bodyPr>
          <a:lstStyle>
            <a:lvl1pPr>
              <a:defRPr sz="3200"/>
            </a:lvl1pPr>
          </a:lstStyle>
          <a:p>
            <a:endParaRPr lang="en-US"/>
          </a:p>
        </p:txBody>
      </p:sp>
      <p:sp>
        <p:nvSpPr>
          <p:cNvPr id="18" name="Picture Placeholder 22"/>
          <p:cNvSpPr>
            <a:spLocks noGrp="1"/>
          </p:cNvSpPr>
          <p:nvPr>
            <p:ph type="pic" sz="quarter" idx="16"/>
          </p:nvPr>
        </p:nvSpPr>
        <p:spPr>
          <a:xfrm>
            <a:off x="7316152" y="3606800"/>
            <a:ext cx="4267756" cy="4267200"/>
          </a:xfrm>
          <a:prstGeom prst="ellipse">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3587" y="3606800"/>
            <a:ext cx="4267756" cy="4267200"/>
          </a:xfrm>
          <a:prstGeom prst="ellipse">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71022" y="3606800"/>
            <a:ext cx="4267756" cy="4267200"/>
          </a:xfrm>
          <a:prstGeom prst="ellipse">
            <a:avLst/>
          </a:prstGeom>
        </p:spPr>
        <p:txBody>
          <a:bodyPr>
            <a:normAutofit/>
          </a:bodyPr>
          <a:lstStyle>
            <a:lvl1pPr>
              <a:defRPr sz="3200"/>
            </a:lvl1pPr>
          </a:lstStyle>
          <a:p>
            <a:endParaRPr lang="en-US"/>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2"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6480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1723609" y="3200400"/>
            <a:ext cx="6332712" cy="6331888"/>
          </a:xfrm>
          <a:prstGeom prst="ellipse">
            <a:avLst/>
          </a:prstGeo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6595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2576930" y="273898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19" name="Picture Placeholder 13"/>
          <p:cNvSpPr>
            <a:spLocks noGrp="1"/>
          </p:cNvSpPr>
          <p:nvPr>
            <p:ph type="pic" sz="quarter" idx="11" hasCustomPrompt="1"/>
          </p:nvPr>
        </p:nvSpPr>
        <p:spPr>
          <a:xfrm>
            <a:off x="7353480" y="2738987"/>
            <a:ext cx="4635425" cy="4630587"/>
          </a:xfrm>
          <a:effectLst/>
        </p:spPr>
        <p:txBody>
          <a:bodyPr rtlCol="0">
            <a:normAutofit/>
          </a:bodyPr>
          <a:lstStyle>
            <a:lvl1pPr marL="0" indent="0">
              <a:buNone/>
              <a:defRPr sz="4400">
                <a:ln>
                  <a:noFill/>
                </a:ln>
                <a:solidFill>
                  <a:schemeClr val="bg1">
                    <a:lumMod val="85000"/>
                  </a:schemeClr>
                </a:solidFill>
              </a:defRPr>
            </a:lvl1pPr>
          </a:lstStyle>
          <a:p>
            <a:pPr lvl="0"/>
            <a:r>
              <a:rPr lang="en-US" sz="2600" b="0" i="0" dirty="0">
                <a:solidFill>
                  <a:srgbClr val="000000"/>
                </a:solidFill>
                <a:latin typeface="Lucida Grande"/>
                <a:ea typeface="Lucida Grande"/>
                <a:cs typeface="Lucida Grande"/>
              </a:rPr>
              <a:t>1_Portfolio One</a:t>
            </a:r>
            <a:endParaRPr lang="en-US" noProof="0" dirty="0"/>
          </a:p>
        </p:txBody>
      </p:sp>
      <p:sp>
        <p:nvSpPr>
          <p:cNvPr id="20" name="Picture Placeholder 13"/>
          <p:cNvSpPr>
            <a:spLocks noGrp="1"/>
          </p:cNvSpPr>
          <p:nvPr>
            <p:ph type="pic" sz="quarter" idx="15"/>
          </p:nvPr>
        </p:nvSpPr>
        <p:spPr>
          <a:xfrm>
            <a:off x="12130030" y="2749323"/>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6" name="Picture Placeholder 13"/>
          <p:cNvSpPr>
            <a:spLocks noGrp="1"/>
          </p:cNvSpPr>
          <p:nvPr>
            <p:ph type="pic" sz="quarter" idx="16"/>
          </p:nvPr>
        </p:nvSpPr>
        <p:spPr>
          <a:xfrm>
            <a:off x="16906580" y="2759512"/>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7" name="Picture Placeholder 13"/>
          <p:cNvSpPr>
            <a:spLocks noGrp="1"/>
          </p:cNvSpPr>
          <p:nvPr>
            <p:ph type="pic" sz="quarter" idx="17"/>
          </p:nvPr>
        </p:nvSpPr>
        <p:spPr>
          <a:xfrm>
            <a:off x="257693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8" name="Picture Placeholder 13"/>
          <p:cNvSpPr>
            <a:spLocks noGrp="1"/>
          </p:cNvSpPr>
          <p:nvPr>
            <p:ph type="pic" sz="quarter" idx="18"/>
          </p:nvPr>
        </p:nvSpPr>
        <p:spPr>
          <a:xfrm>
            <a:off x="735348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9" name="Picture Placeholder 13"/>
          <p:cNvSpPr>
            <a:spLocks noGrp="1"/>
          </p:cNvSpPr>
          <p:nvPr>
            <p:ph type="pic" sz="quarter" idx="19"/>
          </p:nvPr>
        </p:nvSpPr>
        <p:spPr>
          <a:xfrm>
            <a:off x="1213003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30" name="Picture Placeholder 13"/>
          <p:cNvSpPr>
            <a:spLocks noGrp="1"/>
          </p:cNvSpPr>
          <p:nvPr>
            <p:ph type="pic" sz="quarter" idx="20"/>
          </p:nvPr>
        </p:nvSpPr>
        <p:spPr>
          <a:xfrm>
            <a:off x="1690658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15"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6"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952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400" fill="hold"/>
                                        <p:tgtEl>
                                          <p:spTgt spid="19"/>
                                        </p:tgtEl>
                                        <p:attrNameLst>
                                          <p:attrName>ppt_w</p:attrName>
                                        </p:attrNameLst>
                                      </p:cBhvr>
                                      <p:tavLst>
                                        <p:tav tm="0">
                                          <p:val>
                                            <p:fltVal val="0"/>
                                          </p:val>
                                        </p:tav>
                                        <p:tav tm="100000">
                                          <p:val>
                                            <p:strVal val="#ppt_w"/>
                                          </p:val>
                                        </p:tav>
                                      </p:tavLst>
                                    </p:anim>
                                    <p:anim calcmode="lin" valueType="num">
                                      <p:cBhvr>
                                        <p:cTn id="20" dur="400" fill="hold"/>
                                        <p:tgtEl>
                                          <p:spTgt spid="19"/>
                                        </p:tgtEl>
                                        <p:attrNameLst>
                                          <p:attrName>ppt_h</p:attrName>
                                        </p:attrNameLst>
                                      </p:cBhvr>
                                      <p:tavLst>
                                        <p:tav tm="0">
                                          <p:val>
                                            <p:fltVal val="0"/>
                                          </p:val>
                                        </p:tav>
                                        <p:tav tm="100000">
                                          <p:val>
                                            <p:strVal val="#ppt_h"/>
                                          </p:val>
                                        </p:tav>
                                      </p:tavLst>
                                    </p:anim>
                                    <p:animEffect transition="in" filter="fade">
                                      <p:cBhvr>
                                        <p:cTn id="21" dur="400"/>
                                        <p:tgtEl>
                                          <p:spTgt spid="19"/>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400" fill="hold"/>
                                        <p:tgtEl>
                                          <p:spTgt spid="28"/>
                                        </p:tgtEl>
                                        <p:attrNameLst>
                                          <p:attrName>ppt_w</p:attrName>
                                        </p:attrNameLst>
                                      </p:cBhvr>
                                      <p:tavLst>
                                        <p:tav tm="0">
                                          <p:val>
                                            <p:fltVal val="0"/>
                                          </p:val>
                                        </p:tav>
                                        <p:tav tm="100000">
                                          <p:val>
                                            <p:strVal val="#ppt_w"/>
                                          </p:val>
                                        </p:tav>
                                      </p:tavLst>
                                    </p:anim>
                                    <p:anim calcmode="lin" valueType="num">
                                      <p:cBhvr>
                                        <p:cTn id="26" dur="400" fill="hold"/>
                                        <p:tgtEl>
                                          <p:spTgt spid="28"/>
                                        </p:tgtEl>
                                        <p:attrNameLst>
                                          <p:attrName>ppt_h</p:attrName>
                                        </p:attrNameLst>
                                      </p:cBhvr>
                                      <p:tavLst>
                                        <p:tav tm="0">
                                          <p:val>
                                            <p:fltVal val="0"/>
                                          </p:val>
                                        </p:tav>
                                        <p:tav tm="100000">
                                          <p:val>
                                            <p:strVal val="#ppt_h"/>
                                          </p:val>
                                        </p:tav>
                                      </p:tavLst>
                                    </p:anim>
                                    <p:animEffect transition="in" filter="fade">
                                      <p:cBhvr>
                                        <p:cTn id="27" dur="400"/>
                                        <p:tgtEl>
                                          <p:spTgt spid="2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 calcmode="lin" valueType="num">
                                      <p:cBhvr>
                                        <p:cTn id="37" dur="400" fill="hold"/>
                                        <p:tgtEl>
                                          <p:spTgt spid="29"/>
                                        </p:tgtEl>
                                        <p:attrNameLst>
                                          <p:attrName>ppt_w</p:attrName>
                                        </p:attrNameLst>
                                      </p:cBhvr>
                                      <p:tavLst>
                                        <p:tav tm="0">
                                          <p:val>
                                            <p:fltVal val="0"/>
                                          </p:val>
                                        </p:tav>
                                        <p:tav tm="100000">
                                          <p:val>
                                            <p:strVal val="#ppt_w"/>
                                          </p:val>
                                        </p:tav>
                                      </p:tavLst>
                                    </p:anim>
                                    <p:anim calcmode="lin" valueType="num">
                                      <p:cBhvr>
                                        <p:cTn id="38" dur="400" fill="hold"/>
                                        <p:tgtEl>
                                          <p:spTgt spid="29"/>
                                        </p:tgtEl>
                                        <p:attrNameLst>
                                          <p:attrName>ppt_h</p:attrName>
                                        </p:attrNameLst>
                                      </p:cBhvr>
                                      <p:tavLst>
                                        <p:tav tm="0">
                                          <p:val>
                                            <p:fltVal val="0"/>
                                          </p:val>
                                        </p:tav>
                                        <p:tav tm="100000">
                                          <p:val>
                                            <p:strVal val="#ppt_h"/>
                                          </p:val>
                                        </p:tav>
                                      </p:tavLst>
                                    </p:anim>
                                    <p:animEffect transition="in" filter="fade">
                                      <p:cBhvr>
                                        <p:cTn id="39" dur="400"/>
                                        <p:tgtEl>
                                          <p:spTgt spid="2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26"/>
                                        </p:tgtEl>
                                        <p:attrNameLst>
                                          <p:attrName>style.visibility</p:attrName>
                                        </p:attrNameLst>
                                      </p:cBhvr>
                                      <p:to>
                                        <p:strVal val="visible"/>
                                      </p:to>
                                    </p:set>
                                    <p:anim calcmode="lin" valueType="num">
                                      <p:cBhvr>
                                        <p:cTn id="43" dur="400" fill="hold"/>
                                        <p:tgtEl>
                                          <p:spTgt spid="26"/>
                                        </p:tgtEl>
                                        <p:attrNameLst>
                                          <p:attrName>ppt_w</p:attrName>
                                        </p:attrNameLst>
                                      </p:cBhvr>
                                      <p:tavLst>
                                        <p:tav tm="0">
                                          <p:val>
                                            <p:fltVal val="0"/>
                                          </p:val>
                                        </p:tav>
                                        <p:tav tm="100000">
                                          <p:val>
                                            <p:strVal val="#ppt_w"/>
                                          </p:val>
                                        </p:tav>
                                      </p:tavLst>
                                    </p:anim>
                                    <p:anim calcmode="lin" valueType="num">
                                      <p:cBhvr>
                                        <p:cTn id="44" dur="400" fill="hold"/>
                                        <p:tgtEl>
                                          <p:spTgt spid="26"/>
                                        </p:tgtEl>
                                        <p:attrNameLst>
                                          <p:attrName>ppt_h</p:attrName>
                                        </p:attrNameLst>
                                      </p:cBhvr>
                                      <p:tavLst>
                                        <p:tav tm="0">
                                          <p:val>
                                            <p:fltVal val="0"/>
                                          </p:val>
                                        </p:tav>
                                        <p:tav tm="100000">
                                          <p:val>
                                            <p:strVal val="#ppt_h"/>
                                          </p:val>
                                        </p:tav>
                                      </p:tavLst>
                                    </p:anim>
                                    <p:animEffect transition="in" filter="fade">
                                      <p:cBhvr>
                                        <p:cTn id="45" dur="400"/>
                                        <p:tgtEl>
                                          <p:spTgt spid="26"/>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0"/>
                                        </p:tgtEl>
                                        <p:attrNameLst>
                                          <p:attrName>style.visibility</p:attrName>
                                        </p:attrNameLst>
                                      </p:cBhvr>
                                      <p:to>
                                        <p:strVal val="visible"/>
                                      </p:to>
                                    </p:set>
                                    <p:anim calcmode="lin" valueType="num">
                                      <p:cBhvr>
                                        <p:cTn id="49" dur="400" fill="hold"/>
                                        <p:tgtEl>
                                          <p:spTgt spid="30"/>
                                        </p:tgtEl>
                                        <p:attrNameLst>
                                          <p:attrName>ppt_w</p:attrName>
                                        </p:attrNameLst>
                                      </p:cBhvr>
                                      <p:tavLst>
                                        <p:tav tm="0">
                                          <p:val>
                                            <p:fltVal val="0"/>
                                          </p:val>
                                        </p:tav>
                                        <p:tav tm="100000">
                                          <p:val>
                                            <p:strVal val="#ppt_w"/>
                                          </p:val>
                                        </p:tav>
                                      </p:tavLst>
                                    </p:anim>
                                    <p:anim calcmode="lin" valueType="num">
                                      <p:cBhvr>
                                        <p:cTn id="50" dur="400" fill="hold"/>
                                        <p:tgtEl>
                                          <p:spTgt spid="30"/>
                                        </p:tgtEl>
                                        <p:attrNameLst>
                                          <p:attrName>ppt_h</p:attrName>
                                        </p:attrNameLst>
                                      </p:cBhvr>
                                      <p:tavLst>
                                        <p:tav tm="0">
                                          <p:val>
                                            <p:fltVal val="0"/>
                                          </p:val>
                                        </p:tav>
                                        <p:tav tm="100000">
                                          <p:val>
                                            <p:strVal val="#ppt_h"/>
                                          </p:val>
                                        </p:tav>
                                      </p:tavLst>
                                    </p:anim>
                                    <p:animEffect transition="in" filter="fade">
                                      <p:cBhvr>
                                        <p:cTn id="51" dur="400"/>
                                        <p:tgtEl>
                                          <p:spTgt spid="30"/>
                                        </p:tgtEl>
                                      </p:cBhvr>
                                    </p:animEffect>
                                  </p:childTnLst>
                                </p:cTn>
                              </p:par>
                            </p:childTnLst>
                          </p:cTn>
                        </p:par>
                        <p:par>
                          <p:cTn id="52" fill="hold">
                            <p:stCondLst>
                              <p:cond delay="3200"/>
                            </p:stCondLst>
                            <p:childTnLst>
                              <p:par>
                                <p:cTn id="53" presetID="10" presetClass="entr" presetSubtype="0"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3700"/>
                            </p:stCondLst>
                            <p:childTnLst>
                              <p:par>
                                <p:cTn id="57" presetID="10" presetClass="entr" presetSubtype="0"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fade">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7" grpId="0"/>
      <p:bldP spid="28" grpId="0"/>
      <p:bldP spid="29" grpId="0"/>
      <p:bldP spid="30"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 Two">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13630"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319943"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464480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13630"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319943"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464480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2311233"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4644806"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6969669"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2311233"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4644806"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6969669"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696644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30001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3630" y="77574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696644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30001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3630" y="100799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9291304"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9291304"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27"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28"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147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9"/>
                                        </p:tgtEl>
                                        <p:attrNameLst>
                                          <p:attrName>style.visibility</p:attrName>
                                        </p:attrNameLst>
                                      </p:cBhvr>
                                      <p:to>
                                        <p:strVal val="visible"/>
                                      </p:to>
                                    </p:set>
                                    <p:anim calcmode="lin" valueType="num">
                                      <p:cBhvr>
                                        <p:cTn id="37" dur="400" fill="hold"/>
                                        <p:tgtEl>
                                          <p:spTgt spid="39"/>
                                        </p:tgtEl>
                                        <p:attrNameLst>
                                          <p:attrName>ppt_w</p:attrName>
                                        </p:attrNameLst>
                                      </p:cBhvr>
                                      <p:tavLst>
                                        <p:tav tm="0">
                                          <p:val>
                                            <p:fltVal val="0"/>
                                          </p:val>
                                        </p:tav>
                                        <p:tav tm="100000">
                                          <p:val>
                                            <p:strVal val="#ppt_w"/>
                                          </p:val>
                                        </p:tav>
                                      </p:tavLst>
                                    </p:anim>
                                    <p:anim calcmode="lin" valueType="num">
                                      <p:cBhvr>
                                        <p:cTn id="38" dur="400" fill="hold"/>
                                        <p:tgtEl>
                                          <p:spTgt spid="39"/>
                                        </p:tgtEl>
                                        <p:attrNameLst>
                                          <p:attrName>ppt_h</p:attrName>
                                        </p:attrNameLst>
                                      </p:cBhvr>
                                      <p:tavLst>
                                        <p:tav tm="0">
                                          <p:val>
                                            <p:fltVal val="0"/>
                                          </p:val>
                                        </p:tav>
                                        <p:tav tm="100000">
                                          <p:val>
                                            <p:strVal val="#ppt_h"/>
                                          </p:val>
                                        </p:tav>
                                      </p:tavLst>
                                    </p:anim>
                                    <p:animEffect transition="in" filter="fade">
                                      <p:cBhvr>
                                        <p:cTn id="39" dur="400"/>
                                        <p:tgtEl>
                                          <p:spTgt spid="3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0"/>
                                        </p:tgtEl>
                                        <p:attrNameLst>
                                          <p:attrName>style.visibility</p:attrName>
                                        </p:attrNameLst>
                                      </p:cBhvr>
                                      <p:to>
                                        <p:strVal val="visible"/>
                                      </p:to>
                                    </p:set>
                                    <p:anim calcmode="lin" valueType="num">
                                      <p:cBhvr>
                                        <p:cTn id="43" dur="400" fill="hold"/>
                                        <p:tgtEl>
                                          <p:spTgt spid="40"/>
                                        </p:tgtEl>
                                        <p:attrNameLst>
                                          <p:attrName>ppt_w</p:attrName>
                                        </p:attrNameLst>
                                      </p:cBhvr>
                                      <p:tavLst>
                                        <p:tav tm="0">
                                          <p:val>
                                            <p:fltVal val="0"/>
                                          </p:val>
                                        </p:tav>
                                        <p:tav tm="100000">
                                          <p:val>
                                            <p:strVal val="#ppt_w"/>
                                          </p:val>
                                        </p:tav>
                                      </p:tavLst>
                                    </p:anim>
                                    <p:anim calcmode="lin" valueType="num">
                                      <p:cBhvr>
                                        <p:cTn id="44" dur="400" fill="hold"/>
                                        <p:tgtEl>
                                          <p:spTgt spid="40"/>
                                        </p:tgtEl>
                                        <p:attrNameLst>
                                          <p:attrName>ppt_h</p:attrName>
                                        </p:attrNameLst>
                                      </p:cBhvr>
                                      <p:tavLst>
                                        <p:tav tm="0">
                                          <p:val>
                                            <p:fltVal val="0"/>
                                          </p:val>
                                        </p:tav>
                                        <p:tav tm="100000">
                                          <p:val>
                                            <p:strVal val="#ppt_h"/>
                                          </p:val>
                                        </p:tav>
                                      </p:tavLst>
                                    </p:anim>
                                    <p:animEffect transition="in" filter="fade">
                                      <p:cBhvr>
                                        <p:cTn id="45" dur="400"/>
                                        <p:tgtEl>
                                          <p:spTgt spid="4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51"/>
                                        </p:tgtEl>
                                        <p:attrNameLst>
                                          <p:attrName>style.visibility</p:attrName>
                                        </p:attrNameLst>
                                      </p:cBhvr>
                                      <p:to>
                                        <p:strVal val="visible"/>
                                      </p:to>
                                    </p:set>
                                    <p:anim calcmode="lin" valueType="num">
                                      <p:cBhvr>
                                        <p:cTn id="55" dur="400" fill="hold"/>
                                        <p:tgtEl>
                                          <p:spTgt spid="51"/>
                                        </p:tgtEl>
                                        <p:attrNameLst>
                                          <p:attrName>ppt_w</p:attrName>
                                        </p:attrNameLst>
                                      </p:cBhvr>
                                      <p:tavLst>
                                        <p:tav tm="0">
                                          <p:val>
                                            <p:fltVal val="0"/>
                                          </p:val>
                                        </p:tav>
                                        <p:tav tm="100000">
                                          <p:val>
                                            <p:strVal val="#ppt_w"/>
                                          </p:val>
                                        </p:tav>
                                      </p:tavLst>
                                    </p:anim>
                                    <p:anim calcmode="lin" valueType="num">
                                      <p:cBhvr>
                                        <p:cTn id="56" dur="400" fill="hold"/>
                                        <p:tgtEl>
                                          <p:spTgt spid="51"/>
                                        </p:tgtEl>
                                        <p:attrNameLst>
                                          <p:attrName>ppt_h</p:attrName>
                                        </p:attrNameLst>
                                      </p:cBhvr>
                                      <p:tavLst>
                                        <p:tav tm="0">
                                          <p:val>
                                            <p:fltVal val="0"/>
                                          </p:val>
                                        </p:tav>
                                        <p:tav tm="100000">
                                          <p:val>
                                            <p:strVal val="#ppt_h"/>
                                          </p:val>
                                        </p:tav>
                                      </p:tavLst>
                                    </p:anim>
                                    <p:animEffect transition="in" filter="fade">
                                      <p:cBhvr>
                                        <p:cTn id="57" dur="400"/>
                                        <p:tgtEl>
                                          <p:spTgt spid="51"/>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2"/>
                                        </p:tgtEl>
                                        <p:attrNameLst>
                                          <p:attrName>style.visibility</p:attrName>
                                        </p:attrNameLst>
                                      </p:cBhvr>
                                      <p:to>
                                        <p:strVal val="visible"/>
                                      </p:to>
                                    </p:set>
                                    <p:anim calcmode="lin" valueType="num">
                                      <p:cBhvr>
                                        <p:cTn id="61" dur="400" fill="hold"/>
                                        <p:tgtEl>
                                          <p:spTgt spid="52"/>
                                        </p:tgtEl>
                                        <p:attrNameLst>
                                          <p:attrName>ppt_w</p:attrName>
                                        </p:attrNameLst>
                                      </p:cBhvr>
                                      <p:tavLst>
                                        <p:tav tm="0">
                                          <p:val>
                                            <p:fltVal val="0"/>
                                          </p:val>
                                        </p:tav>
                                        <p:tav tm="100000">
                                          <p:val>
                                            <p:strVal val="#ppt_w"/>
                                          </p:val>
                                        </p:tav>
                                      </p:tavLst>
                                    </p:anim>
                                    <p:anim calcmode="lin" valueType="num">
                                      <p:cBhvr>
                                        <p:cTn id="62" dur="400" fill="hold"/>
                                        <p:tgtEl>
                                          <p:spTgt spid="52"/>
                                        </p:tgtEl>
                                        <p:attrNameLst>
                                          <p:attrName>ppt_h</p:attrName>
                                        </p:attrNameLst>
                                      </p:cBhvr>
                                      <p:tavLst>
                                        <p:tav tm="0">
                                          <p:val>
                                            <p:fltVal val="0"/>
                                          </p:val>
                                        </p:tav>
                                        <p:tav tm="100000">
                                          <p:val>
                                            <p:strVal val="#ppt_h"/>
                                          </p:val>
                                        </p:tav>
                                      </p:tavLst>
                                    </p:anim>
                                    <p:animEffect transition="in" filter="fade">
                                      <p:cBhvr>
                                        <p:cTn id="63" dur="400"/>
                                        <p:tgtEl>
                                          <p:spTgt spid="52"/>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400" fill="hold"/>
                                        <p:tgtEl>
                                          <p:spTgt spid="50"/>
                                        </p:tgtEl>
                                        <p:attrNameLst>
                                          <p:attrName>ppt_w</p:attrName>
                                        </p:attrNameLst>
                                      </p:cBhvr>
                                      <p:tavLst>
                                        <p:tav tm="0">
                                          <p:val>
                                            <p:fltVal val="0"/>
                                          </p:val>
                                        </p:tav>
                                        <p:tav tm="100000">
                                          <p:val>
                                            <p:strVal val="#ppt_w"/>
                                          </p:val>
                                        </p:tav>
                                      </p:tavLst>
                                    </p:anim>
                                    <p:anim calcmode="lin" valueType="num">
                                      <p:cBhvr>
                                        <p:cTn id="68" dur="400" fill="hold"/>
                                        <p:tgtEl>
                                          <p:spTgt spid="50"/>
                                        </p:tgtEl>
                                        <p:attrNameLst>
                                          <p:attrName>ppt_h</p:attrName>
                                        </p:attrNameLst>
                                      </p:cBhvr>
                                      <p:tavLst>
                                        <p:tav tm="0">
                                          <p:val>
                                            <p:fltVal val="0"/>
                                          </p:val>
                                        </p:tav>
                                        <p:tav tm="100000">
                                          <p:val>
                                            <p:strVal val="#ppt_h"/>
                                          </p:val>
                                        </p:tav>
                                      </p:tavLst>
                                    </p:anim>
                                    <p:animEffect transition="in" filter="fade">
                                      <p:cBhvr>
                                        <p:cTn id="69" dur="400"/>
                                        <p:tgtEl>
                                          <p:spTgt spid="50"/>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2"/>
                                        </p:tgtEl>
                                        <p:attrNameLst>
                                          <p:attrName>style.visibility</p:attrName>
                                        </p:attrNameLst>
                                      </p:cBhvr>
                                      <p:to>
                                        <p:strVal val="visible"/>
                                      </p:to>
                                    </p:set>
                                    <p:anim calcmode="lin" valueType="num">
                                      <p:cBhvr>
                                        <p:cTn id="73" dur="400" fill="hold"/>
                                        <p:tgtEl>
                                          <p:spTgt spid="42"/>
                                        </p:tgtEl>
                                        <p:attrNameLst>
                                          <p:attrName>ppt_w</p:attrName>
                                        </p:attrNameLst>
                                      </p:cBhvr>
                                      <p:tavLst>
                                        <p:tav tm="0">
                                          <p:val>
                                            <p:fltVal val="0"/>
                                          </p:val>
                                        </p:tav>
                                        <p:tav tm="100000">
                                          <p:val>
                                            <p:strVal val="#ppt_w"/>
                                          </p:val>
                                        </p:tav>
                                      </p:tavLst>
                                    </p:anim>
                                    <p:anim calcmode="lin" valueType="num">
                                      <p:cBhvr>
                                        <p:cTn id="74" dur="400" fill="hold"/>
                                        <p:tgtEl>
                                          <p:spTgt spid="42"/>
                                        </p:tgtEl>
                                        <p:attrNameLst>
                                          <p:attrName>ppt_h</p:attrName>
                                        </p:attrNameLst>
                                      </p:cBhvr>
                                      <p:tavLst>
                                        <p:tav tm="0">
                                          <p:val>
                                            <p:fltVal val="0"/>
                                          </p:val>
                                        </p:tav>
                                        <p:tav tm="100000">
                                          <p:val>
                                            <p:strVal val="#ppt_h"/>
                                          </p:val>
                                        </p:tav>
                                      </p:tavLst>
                                    </p:anim>
                                    <p:animEffect transition="in" filter="fade">
                                      <p:cBhvr>
                                        <p:cTn id="75" dur="400"/>
                                        <p:tgtEl>
                                          <p:spTgt spid="42"/>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anim calcmode="lin" valueType="num">
                                      <p:cBhvr>
                                        <p:cTn id="79" dur="400" fill="hold"/>
                                        <p:tgtEl>
                                          <p:spTgt spid="43"/>
                                        </p:tgtEl>
                                        <p:attrNameLst>
                                          <p:attrName>ppt_w</p:attrName>
                                        </p:attrNameLst>
                                      </p:cBhvr>
                                      <p:tavLst>
                                        <p:tav tm="0">
                                          <p:val>
                                            <p:fltVal val="0"/>
                                          </p:val>
                                        </p:tav>
                                        <p:tav tm="100000">
                                          <p:val>
                                            <p:strVal val="#ppt_w"/>
                                          </p:val>
                                        </p:tav>
                                      </p:tavLst>
                                    </p:anim>
                                    <p:anim calcmode="lin" valueType="num">
                                      <p:cBhvr>
                                        <p:cTn id="80" dur="400" fill="hold"/>
                                        <p:tgtEl>
                                          <p:spTgt spid="43"/>
                                        </p:tgtEl>
                                        <p:attrNameLst>
                                          <p:attrName>ppt_h</p:attrName>
                                        </p:attrNameLst>
                                      </p:cBhvr>
                                      <p:tavLst>
                                        <p:tav tm="0">
                                          <p:val>
                                            <p:fltVal val="0"/>
                                          </p:val>
                                        </p:tav>
                                        <p:tav tm="100000">
                                          <p:val>
                                            <p:strVal val="#ppt_h"/>
                                          </p:val>
                                        </p:tav>
                                      </p:tavLst>
                                    </p:anim>
                                    <p:animEffect transition="in" filter="fade">
                                      <p:cBhvr>
                                        <p:cTn id="81" dur="400"/>
                                        <p:tgtEl>
                                          <p:spTgt spid="43"/>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44"/>
                                        </p:tgtEl>
                                        <p:attrNameLst>
                                          <p:attrName>style.visibility</p:attrName>
                                        </p:attrNameLst>
                                      </p:cBhvr>
                                      <p:to>
                                        <p:strVal val="visible"/>
                                      </p:to>
                                    </p:set>
                                    <p:anim calcmode="lin" valueType="num">
                                      <p:cBhvr>
                                        <p:cTn id="85" dur="400" fill="hold"/>
                                        <p:tgtEl>
                                          <p:spTgt spid="44"/>
                                        </p:tgtEl>
                                        <p:attrNameLst>
                                          <p:attrName>ppt_w</p:attrName>
                                        </p:attrNameLst>
                                      </p:cBhvr>
                                      <p:tavLst>
                                        <p:tav tm="0">
                                          <p:val>
                                            <p:fltVal val="0"/>
                                          </p:val>
                                        </p:tav>
                                        <p:tav tm="100000">
                                          <p:val>
                                            <p:strVal val="#ppt_w"/>
                                          </p:val>
                                        </p:tav>
                                      </p:tavLst>
                                    </p:anim>
                                    <p:anim calcmode="lin" valueType="num">
                                      <p:cBhvr>
                                        <p:cTn id="86" dur="400" fill="hold"/>
                                        <p:tgtEl>
                                          <p:spTgt spid="44"/>
                                        </p:tgtEl>
                                        <p:attrNameLst>
                                          <p:attrName>ppt_h</p:attrName>
                                        </p:attrNameLst>
                                      </p:cBhvr>
                                      <p:tavLst>
                                        <p:tav tm="0">
                                          <p:val>
                                            <p:fltVal val="0"/>
                                          </p:val>
                                        </p:tav>
                                        <p:tav tm="100000">
                                          <p:val>
                                            <p:strVal val="#ppt_h"/>
                                          </p:val>
                                        </p:tav>
                                      </p:tavLst>
                                    </p:anim>
                                    <p:animEffect transition="in" filter="fade">
                                      <p:cBhvr>
                                        <p:cTn id="87" dur="400"/>
                                        <p:tgtEl>
                                          <p:spTgt spid="44"/>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4"/>
                                        </p:tgtEl>
                                        <p:attrNameLst>
                                          <p:attrName>style.visibility</p:attrName>
                                        </p:attrNameLst>
                                      </p:cBhvr>
                                      <p:to>
                                        <p:strVal val="visible"/>
                                      </p:to>
                                    </p:set>
                                    <p:anim calcmode="lin" valueType="num">
                                      <p:cBhvr>
                                        <p:cTn id="91" dur="400" fill="hold"/>
                                        <p:tgtEl>
                                          <p:spTgt spid="54"/>
                                        </p:tgtEl>
                                        <p:attrNameLst>
                                          <p:attrName>ppt_w</p:attrName>
                                        </p:attrNameLst>
                                      </p:cBhvr>
                                      <p:tavLst>
                                        <p:tav tm="0">
                                          <p:val>
                                            <p:fltVal val="0"/>
                                          </p:val>
                                        </p:tav>
                                        <p:tav tm="100000">
                                          <p:val>
                                            <p:strVal val="#ppt_w"/>
                                          </p:val>
                                        </p:tav>
                                      </p:tavLst>
                                    </p:anim>
                                    <p:anim calcmode="lin" valueType="num">
                                      <p:cBhvr>
                                        <p:cTn id="92" dur="400" fill="hold"/>
                                        <p:tgtEl>
                                          <p:spTgt spid="54"/>
                                        </p:tgtEl>
                                        <p:attrNameLst>
                                          <p:attrName>ppt_h</p:attrName>
                                        </p:attrNameLst>
                                      </p:cBhvr>
                                      <p:tavLst>
                                        <p:tav tm="0">
                                          <p:val>
                                            <p:fltVal val="0"/>
                                          </p:val>
                                        </p:tav>
                                        <p:tav tm="100000">
                                          <p:val>
                                            <p:strVal val="#ppt_h"/>
                                          </p:val>
                                        </p:tav>
                                      </p:tavLst>
                                    </p:anim>
                                    <p:animEffect transition="in" filter="fade">
                                      <p:cBhvr>
                                        <p:cTn id="93" dur="400"/>
                                        <p:tgtEl>
                                          <p:spTgt spid="54"/>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27">
                                            <p:txEl>
                                              <p:pRg st="0" end="0"/>
                                            </p:txEl>
                                          </p:spTgt>
                                        </p:tgtEl>
                                        <p:attrNameLst>
                                          <p:attrName>style.visibility</p:attrName>
                                        </p:attrNameLst>
                                      </p:cBhvr>
                                      <p:to>
                                        <p:strVal val="visible"/>
                                      </p:to>
                                    </p:set>
                                    <p:animEffect transition="in" filter="fade">
                                      <p:cBhvr>
                                        <p:cTn id="127" dur="500"/>
                                        <p:tgtEl>
                                          <p:spTgt spid="27">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28">
                                            <p:txEl>
                                              <p:pRg st="0" end="0"/>
                                            </p:txEl>
                                          </p:spTgt>
                                        </p:tgtEl>
                                        <p:attrNameLst>
                                          <p:attrName>style.visibility</p:attrName>
                                        </p:attrNameLst>
                                      </p:cBhvr>
                                      <p:to>
                                        <p:strVal val="visible"/>
                                      </p:to>
                                    </p:set>
                                    <p:animEffect transition="in" filter="fade">
                                      <p:cBhvr>
                                        <p:cTn id="1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Thre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541451"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875024"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519988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541451"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875024"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519988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14504820"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16838394"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19163256"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14504820"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16838394"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19163256"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752152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85509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2179958"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752152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85509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2179958"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21484892"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21484892"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5" name="Text Placeholder 10"/>
          <p:cNvSpPr>
            <a:spLocks noGrp="1"/>
          </p:cNvSpPr>
          <p:nvPr>
            <p:ph type="body" sz="quarter" idx="13"/>
          </p:nvPr>
        </p:nvSpPr>
        <p:spPr>
          <a:xfrm>
            <a:off x="458787" y="340660"/>
            <a:ext cx="19429396" cy="1462152"/>
          </a:xfrm>
        </p:spPr>
        <p:txBody>
          <a:bodyPr>
            <a:noAutofit/>
          </a:bodyPr>
          <a:lstStyle>
            <a:lvl1pPr>
              <a:defRPr sz="6400">
                <a:solidFill>
                  <a:schemeClr val="bg2"/>
                </a:solidFill>
                <a:latin typeface="Raleway ExtraBold"/>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36" name="Text Placeholder 18"/>
          <p:cNvSpPr>
            <a:spLocks noGrp="1"/>
          </p:cNvSpPr>
          <p:nvPr>
            <p:ph type="body" sz="quarter" idx="14"/>
          </p:nvPr>
        </p:nvSpPr>
        <p:spPr>
          <a:xfrm>
            <a:off x="458788" y="1371600"/>
            <a:ext cx="19429298" cy="778933"/>
          </a:xfrm>
        </p:spPr>
        <p:txBody>
          <a:bodyPr>
            <a:noAutofit/>
          </a:bodyPr>
          <a:lstStyle>
            <a:lvl1pPr>
              <a:defRPr sz="2900">
                <a:solidFill>
                  <a:schemeClr val="bg1">
                    <a:lumMod val="75000"/>
                  </a:schemeClr>
                </a:solidFill>
                <a:latin typeface="Raleway Ligh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13638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50"/>
                                        </p:tgtEl>
                                        <p:attrNameLst>
                                          <p:attrName>style.visibility</p:attrName>
                                        </p:attrNameLst>
                                      </p:cBhvr>
                                      <p:to>
                                        <p:strVal val="visible"/>
                                      </p:to>
                                    </p:set>
                                    <p:anim calcmode="lin" valueType="num">
                                      <p:cBhvr>
                                        <p:cTn id="37" dur="400" fill="hold"/>
                                        <p:tgtEl>
                                          <p:spTgt spid="50"/>
                                        </p:tgtEl>
                                        <p:attrNameLst>
                                          <p:attrName>ppt_w</p:attrName>
                                        </p:attrNameLst>
                                      </p:cBhvr>
                                      <p:tavLst>
                                        <p:tav tm="0">
                                          <p:val>
                                            <p:fltVal val="0"/>
                                          </p:val>
                                        </p:tav>
                                        <p:tav tm="100000">
                                          <p:val>
                                            <p:strVal val="#ppt_w"/>
                                          </p:val>
                                        </p:tav>
                                      </p:tavLst>
                                    </p:anim>
                                    <p:anim calcmode="lin" valueType="num">
                                      <p:cBhvr>
                                        <p:cTn id="38" dur="400" fill="hold"/>
                                        <p:tgtEl>
                                          <p:spTgt spid="50"/>
                                        </p:tgtEl>
                                        <p:attrNameLst>
                                          <p:attrName>ppt_h</p:attrName>
                                        </p:attrNameLst>
                                      </p:cBhvr>
                                      <p:tavLst>
                                        <p:tav tm="0">
                                          <p:val>
                                            <p:fltVal val="0"/>
                                          </p:val>
                                        </p:tav>
                                        <p:tav tm="100000">
                                          <p:val>
                                            <p:strVal val="#ppt_h"/>
                                          </p:val>
                                        </p:tav>
                                      </p:tavLst>
                                    </p:anim>
                                    <p:animEffect transition="in" filter="fade">
                                      <p:cBhvr>
                                        <p:cTn id="39" dur="400"/>
                                        <p:tgtEl>
                                          <p:spTgt spid="50"/>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2"/>
                                        </p:tgtEl>
                                        <p:attrNameLst>
                                          <p:attrName>style.visibility</p:attrName>
                                        </p:attrNameLst>
                                      </p:cBhvr>
                                      <p:to>
                                        <p:strVal val="visible"/>
                                      </p:to>
                                    </p:set>
                                    <p:anim calcmode="lin" valueType="num">
                                      <p:cBhvr>
                                        <p:cTn id="43" dur="400" fill="hold"/>
                                        <p:tgtEl>
                                          <p:spTgt spid="42"/>
                                        </p:tgtEl>
                                        <p:attrNameLst>
                                          <p:attrName>ppt_w</p:attrName>
                                        </p:attrNameLst>
                                      </p:cBhvr>
                                      <p:tavLst>
                                        <p:tav tm="0">
                                          <p:val>
                                            <p:fltVal val="0"/>
                                          </p:val>
                                        </p:tav>
                                        <p:tav tm="100000">
                                          <p:val>
                                            <p:strVal val="#ppt_w"/>
                                          </p:val>
                                        </p:tav>
                                      </p:tavLst>
                                    </p:anim>
                                    <p:anim calcmode="lin" valueType="num">
                                      <p:cBhvr>
                                        <p:cTn id="44" dur="400" fill="hold"/>
                                        <p:tgtEl>
                                          <p:spTgt spid="42"/>
                                        </p:tgtEl>
                                        <p:attrNameLst>
                                          <p:attrName>ppt_h</p:attrName>
                                        </p:attrNameLst>
                                      </p:cBhvr>
                                      <p:tavLst>
                                        <p:tav tm="0">
                                          <p:val>
                                            <p:fltVal val="0"/>
                                          </p:val>
                                        </p:tav>
                                        <p:tav tm="100000">
                                          <p:val>
                                            <p:strVal val="#ppt_h"/>
                                          </p:val>
                                        </p:tav>
                                      </p:tavLst>
                                    </p:anim>
                                    <p:animEffect transition="in" filter="fade">
                                      <p:cBhvr>
                                        <p:cTn id="45" dur="400"/>
                                        <p:tgtEl>
                                          <p:spTgt spid="42"/>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3"/>
                                        </p:tgtEl>
                                        <p:attrNameLst>
                                          <p:attrName>style.visibility</p:attrName>
                                        </p:attrNameLst>
                                      </p:cBhvr>
                                      <p:to>
                                        <p:strVal val="visible"/>
                                      </p:to>
                                    </p:set>
                                    <p:anim calcmode="lin" valueType="num">
                                      <p:cBhvr>
                                        <p:cTn id="49" dur="400" fill="hold"/>
                                        <p:tgtEl>
                                          <p:spTgt spid="43"/>
                                        </p:tgtEl>
                                        <p:attrNameLst>
                                          <p:attrName>ppt_w</p:attrName>
                                        </p:attrNameLst>
                                      </p:cBhvr>
                                      <p:tavLst>
                                        <p:tav tm="0">
                                          <p:val>
                                            <p:fltVal val="0"/>
                                          </p:val>
                                        </p:tav>
                                        <p:tav tm="100000">
                                          <p:val>
                                            <p:strVal val="#ppt_w"/>
                                          </p:val>
                                        </p:tav>
                                      </p:tavLst>
                                    </p:anim>
                                    <p:anim calcmode="lin" valueType="num">
                                      <p:cBhvr>
                                        <p:cTn id="50" dur="400" fill="hold"/>
                                        <p:tgtEl>
                                          <p:spTgt spid="43"/>
                                        </p:tgtEl>
                                        <p:attrNameLst>
                                          <p:attrName>ppt_h</p:attrName>
                                        </p:attrNameLst>
                                      </p:cBhvr>
                                      <p:tavLst>
                                        <p:tav tm="0">
                                          <p:val>
                                            <p:fltVal val="0"/>
                                          </p:val>
                                        </p:tav>
                                        <p:tav tm="100000">
                                          <p:val>
                                            <p:strVal val="#ppt_h"/>
                                          </p:val>
                                        </p:tav>
                                      </p:tavLst>
                                    </p:anim>
                                    <p:animEffect transition="in" filter="fade">
                                      <p:cBhvr>
                                        <p:cTn id="51" dur="400"/>
                                        <p:tgtEl>
                                          <p:spTgt spid="43"/>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44"/>
                                        </p:tgtEl>
                                        <p:attrNameLst>
                                          <p:attrName>style.visibility</p:attrName>
                                        </p:attrNameLst>
                                      </p:cBhvr>
                                      <p:to>
                                        <p:strVal val="visible"/>
                                      </p:to>
                                    </p:set>
                                    <p:anim calcmode="lin" valueType="num">
                                      <p:cBhvr>
                                        <p:cTn id="55" dur="400" fill="hold"/>
                                        <p:tgtEl>
                                          <p:spTgt spid="44"/>
                                        </p:tgtEl>
                                        <p:attrNameLst>
                                          <p:attrName>ppt_w</p:attrName>
                                        </p:attrNameLst>
                                      </p:cBhvr>
                                      <p:tavLst>
                                        <p:tav tm="0">
                                          <p:val>
                                            <p:fltVal val="0"/>
                                          </p:val>
                                        </p:tav>
                                        <p:tav tm="100000">
                                          <p:val>
                                            <p:strVal val="#ppt_w"/>
                                          </p:val>
                                        </p:tav>
                                      </p:tavLst>
                                    </p:anim>
                                    <p:anim calcmode="lin" valueType="num">
                                      <p:cBhvr>
                                        <p:cTn id="56" dur="400" fill="hold"/>
                                        <p:tgtEl>
                                          <p:spTgt spid="44"/>
                                        </p:tgtEl>
                                        <p:attrNameLst>
                                          <p:attrName>ppt_h</p:attrName>
                                        </p:attrNameLst>
                                      </p:cBhvr>
                                      <p:tavLst>
                                        <p:tav tm="0">
                                          <p:val>
                                            <p:fltVal val="0"/>
                                          </p:val>
                                        </p:tav>
                                        <p:tav tm="100000">
                                          <p:val>
                                            <p:strVal val="#ppt_h"/>
                                          </p:val>
                                        </p:tav>
                                      </p:tavLst>
                                    </p:anim>
                                    <p:animEffect transition="in" filter="fade">
                                      <p:cBhvr>
                                        <p:cTn id="57" dur="400"/>
                                        <p:tgtEl>
                                          <p:spTgt spid="44"/>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4"/>
                                        </p:tgtEl>
                                        <p:attrNameLst>
                                          <p:attrName>style.visibility</p:attrName>
                                        </p:attrNameLst>
                                      </p:cBhvr>
                                      <p:to>
                                        <p:strVal val="visible"/>
                                      </p:to>
                                    </p:set>
                                    <p:anim calcmode="lin" valueType="num">
                                      <p:cBhvr>
                                        <p:cTn id="61" dur="400" fill="hold"/>
                                        <p:tgtEl>
                                          <p:spTgt spid="54"/>
                                        </p:tgtEl>
                                        <p:attrNameLst>
                                          <p:attrName>ppt_w</p:attrName>
                                        </p:attrNameLst>
                                      </p:cBhvr>
                                      <p:tavLst>
                                        <p:tav tm="0">
                                          <p:val>
                                            <p:fltVal val="0"/>
                                          </p:val>
                                        </p:tav>
                                        <p:tav tm="100000">
                                          <p:val>
                                            <p:strVal val="#ppt_w"/>
                                          </p:val>
                                        </p:tav>
                                      </p:tavLst>
                                    </p:anim>
                                    <p:anim calcmode="lin" valueType="num">
                                      <p:cBhvr>
                                        <p:cTn id="62" dur="400" fill="hold"/>
                                        <p:tgtEl>
                                          <p:spTgt spid="54"/>
                                        </p:tgtEl>
                                        <p:attrNameLst>
                                          <p:attrName>ppt_h</p:attrName>
                                        </p:attrNameLst>
                                      </p:cBhvr>
                                      <p:tavLst>
                                        <p:tav tm="0">
                                          <p:val>
                                            <p:fltVal val="0"/>
                                          </p:val>
                                        </p:tav>
                                        <p:tav tm="100000">
                                          <p:val>
                                            <p:strVal val="#ppt_h"/>
                                          </p:val>
                                        </p:tav>
                                      </p:tavLst>
                                    </p:anim>
                                    <p:animEffect transition="in" filter="fade">
                                      <p:cBhvr>
                                        <p:cTn id="63" dur="400"/>
                                        <p:tgtEl>
                                          <p:spTgt spid="54"/>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39"/>
                                        </p:tgtEl>
                                        <p:attrNameLst>
                                          <p:attrName>style.visibility</p:attrName>
                                        </p:attrNameLst>
                                      </p:cBhvr>
                                      <p:to>
                                        <p:strVal val="visible"/>
                                      </p:to>
                                    </p:set>
                                    <p:anim calcmode="lin" valueType="num">
                                      <p:cBhvr>
                                        <p:cTn id="67" dur="400" fill="hold"/>
                                        <p:tgtEl>
                                          <p:spTgt spid="39"/>
                                        </p:tgtEl>
                                        <p:attrNameLst>
                                          <p:attrName>ppt_w</p:attrName>
                                        </p:attrNameLst>
                                      </p:cBhvr>
                                      <p:tavLst>
                                        <p:tav tm="0">
                                          <p:val>
                                            <p:fltVal val="0"/>
                                          </p:val>
                                        </p:tav>
                                        <p:tav tm="100000">
                                          <p:val>
                                            <p:strVal val="#ppt_w"/>
                                          </p:val>
                                        </p:tav>
                                      </p:tavLst>
                                    </p:anim>
                                    <p:anim calcmode="lin" valueType="num">
                                      <p:cBhvr>
                                        <p:cTn id="68" dur="400" fill="hold"/>
                                        <p:tgtEl>
                                          <p:spTgt spid="39"/>
                                        </p:tgtEl>
                                        <p:attrNameLst>
                                          <p:attrName>ppt_h</p:attrName>
                                        </p:attrNameLst>
                                      </p:cBhvr>
                                      <p:tavLst>
                                        <p:tav tm="0">
                                          <p:val>
                                            <p:fltVal val="0"/>
                                          </p:val>
                                        </p:tav>
                                        <p:tav tm="100000">
                                          <p:val>
                                            <p:strVal val="#ppt_h"/>
                                          </p:val>
                                        </p:tav>
                                      </p:tavLst>
                                    </p:anim>
                                    <p:animEffect transition="in" filter="fade">
                                      <p:cBhvr>
                                        <p:cTn id="69" dur="400"/>
                                        <p:tgtEl>
                                          <p:spTgt spid="39"/>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0"/>
                                        </p:tgtEl>
                                        <p:attrNameLst>
                                          <p:attrName>style.visibility</p:attrName>
                                        </p:attrNameLst>
                                      </p:cBhvr>
                                      <p:to>
                                        <p:strVal val="visible"/>
                                      </p:to>
                                    </p:set>
                                    <p:anim calcmode="lin" valueType="num">
                                      <p:cBhvr>
                                        <p:cTn id="73" dur="400" fill="hold"/>
                                        <p:tgtEl>
                                          <p:spTgt spid="40"/>
                                        </p:tgtEl>
                                        <p:attrNameLst>
                                          <p:attrName>ppt_w</p:attrName>
                                        </p:attrNameLst>
                                      </p:cBhvr>
                                      <p:tavLst>
                                        <p:tav tm="0">
                                          <p:val>
                                            <p:fltVal val="0"/>
                                          </p:val>
                                        </p:tav>
                                        <p:tav tm="100000">
                                          <p:val>
                                            <p:strVal val="#ppt_w"/>
                                          </p:val>
                                        </p:tav>
                                      </p:tavLst>
                                    </p:anim>
                                    <p:anim calcmode="lin" valueType="num">
                                      <p:cBhvr>
                                        <p:cTn id="74" dur="400" fill="hold"/>
                                        <p:tgtEl>
                                          <p:spTgt spid="40"/>
                                        </p:tgtEl>
                                        <p:attrNameLst>
                                          <p:attrName>ppt_h</p:attrName>
                                        </p:attrNameLst>
                                      </p:cBhvr>
                                      <p:tavLst>
                                        <p:tav tm="0">
                                          <p:val>
                                            <p:fltVal val="0"/>
                                          </p:val>
                                        </p:tav>
                                        <p:tav tm="100000">
                                          <p:val>
                                            <p:strVal val="#ppt_h"/>
                                          </p:val>
                                        </p:tav>
                                      </p:tavLst>
                                    </p:anim>
                                    <p:animEffect transition="in" filter="fade">
                                      <p:cBhvr>
                                        <p:cTn id="75" dur="400"/>
                                        <p:tgtEl>
                                          <p:spTgt spid="40"/>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1"/>
                                        </p:tgtEl>
                                        <p:attrNameLst>
                                          <p:attrName>style.visibility</p:attrName>
                                        </p:attrNameLst>
                                      </p:cBhvr>
                                      <p:to>
                                        <p:strVal val="visible"/>
                                      </p:to>
                                    </p:set>
                                    <p:anim calcmode="lin" valueType="num">
                                      <p:cBhvr>
                                        <p:cTn id="79" dur="400" fill="hold"/>
                                        <p:tgtEl>
                                          <p:spTgt spid="41"/>
                                        </p:tgtEl>
                                        <p:attrNameLst>
                                          <p:attrName>ppt_w</p:attrName>
                                        </p:attrNameLst>
                                      </p:cBhvr>
                                      <p:tavLst>
                                        <p:tav tm="0">
                                          <p:val>
                                            <p:fltVal val="0"/>
                                          </p:val>
                                        </p:tav>
                                        <p:tav tm="100000">
                                          <p:val>
                                            <p:strVal val="#ppt_w"/>
                                          </p:val>
                                        </p:tav>
                                      </p:tavLst>
                                    </p:anim>
                                    <p:anim calcmode="lin" valueType="num">
                                      <p:cBhvr>
                                        <p:cTn id="80" dur="400" fill="hold"/>
                                        <p:tgtEl>
                                          <p:spTgt spid="41"/>
                                        </p:tgtEl>
                                        <p:attrNameLst>
                                          <p:attrName>ppt_h</p:attrName>
                                        </p:attrNameLst>
                                      </p:cBhvr>
                                      <p:tavLst>
                                        <p:tav tm="0">
                                          <p:val>
                                            <p:fltVal val="0"/>
                                          </p:val>
                                        </p:tav>
                                        <p:tav tm="100000">
                                          <p:val>
                                            <p:strVal val="#ppt_h"/>
                                          </p:val>
                                        </p:tav>
                                      </p:tavLst>
                                    </p:anim>
                                    <p:animEffect transition="in" filter="fade">
                                      <p:cBhvr>
                                        <p:cTn id="81" dur="400"/>
                                        <p:tgtEl>
                                          <p:spTgt spid="41"/>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51"/>
                                        </p:tgtEl>
                                        <p:attrNameLst>
                                          <p:attrName>style.visibility</p:attrName>
                                        </p:attrNameLst>
                                      </p:cBhvr>
                                      <p:to>
                                        <p:strVal val="visible"/>
                                      </p:to>
                                    </p:set>
                                    <p:anim calcmode="lin" valueType="num">
                                      <p:cBhvr>
                                        <p:cTn id="85" dur="400" fill="hold"/>
                                        <p:tgtEl>
                                          <p:spTgt spid="51"/>
                                        </p:tgtEl>
                                        <p:attrNameLst>
                                          <p:attrName>ppt_w</p:attrName>
                                        </p:attrNameLst>
                                      </p:cBhvr>
                                      <p:tavLst>
                                        <p:tav tm="0">
                                          <p:val>
                                            <p:fltVal val="0"/>
                                          </p:val>
                                        </p:tav>
                                        <p:tav tm="100000">
                                          <p:val>
                                            <p:strVal val="#ppt_w"/>
                                          </p:val>
                                        </p:tav>
                                      </p:tavLst>
                                    </p:anim>
                                    <p:anim calcmode="lin" valueType="num">
                                      <p:cBhvr>
                                        <p:cTn id="86" dur="400" fill="hold"/>
                                        <p:tgtEl>
                                          <p:spTgt spid="51"/>
                                        </p:tgtEl>
                                        <p:attrNameLst>
                                          <p:attrName>ppt_h</p:attrName>
                                        </p:attrNameLst>
                                      </p:cBhvr>
                                      <p:tavLst>
                                        <p:tav tm="0">
                                          <p:val>
                                            <p:fltVal val="0"/>
                                          </p:val>
                                        </p:tav>
                                        <p:tav tm="100000">
                                          <p:val>
                                            <p:strVal val="#ppt_h"/>
                                          </p:val>
                                        </p:tav>
                                      </p:tavLst>
                                    </p:anim>
                                    <p:animEffect transition="in" filter="fade">
                                      <p:cBhvr>
                                        <p:cTn id="87" dur="400"/>
                                        <p:tgtEl>
                                          <p:spTgt spid="51"/>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2"/>
                                        </p:tgtEl>
                                        <p:attrNameLst>
                                          <p:attrName>style.visibility</p:attrName>
                                        </p:attrNameLst>
                                      </p:cBhvr>
                                      <p:to>
                                        <p:strVal val="visible"/>
                                      </p:to>
                                    </p:set>
                                    <p:anim calcmode="lin" valueType="num">
                                      <p:cBhvr>
                                        <p:cTn id="91" dur="400" fill="hold"/>
                                        <p:tgtEl>
                                          <p:spTgt spid="52"/>
                                        </p:tgtEl>
                                        <p:attrNameLst>
                                          <p:attrName>ppt_w</p:attrName>
                                        </p:attrNameLst>
                                      </p:cBhvr>
                                      <p:tavLst>
                                        <p:tav tm="0">
                                          <p:val>
                                            <p:fltVal val="0"/>
                                          </p:val>
                                        </p:tav>
                                        <p:tav tm="100000">
                                          <p:val>
                                            <p:strVal val="#ppt_w"/>
                                          </p:val>
                                        </p:tav>
                                      </p:tavLst>
                                    </p:anim>
                                    <p:anim calcmode="lin" valueType="num">
                                      <p:cBhvr>
                                        <p:cTn id="92" dur="400" fill="hold"/>
                                        <p:tgtEl>
                                          <p:spTgt spid="52"/>
                                        </p:tgtEl>
                                        <p:attrNameLst>
                                          <p:attrName>ppt_h</p:attrName>
                                        </p:attrNameLst>
                                      </p:cBhvr>
                                      <p:tavLst>
                                        <p:tav tm="0">
                                          <p:val>
                                            <p:fltVal val="0"/>
                                          </p:val>
                                        </p:tav>
                                        <p:tav tm="100000">
                                          <p:val>
                                            <p:strVal val="#ppt_h"/>
                                          </p:val>
                                        </p:tav>
                                      </p:tavLst>
                                    </p:anim>
                                    <p:animEffect transition="in" filter="fade">
                                      <p:cBhvr>
                                        <p:cTn id="93" dur="400"/>
                                        <p:tgtEl>
                                          <p:spTgt spid="52"/>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35">
                                            <p:txEl>
                                              <p:pRg st="0" end="0"/>
                                            </p:txEl>
                                          </p:spTgt>
                                        </p:tgtEl>
                                        <p:attrNameLst>
                                          <p:attrName>style.visibility</p:attrName>
                                        </p:attrNameLst>
                                      </p:cBhvr>
                                      <p:to>
                                        <p:strVal val="visible"/>
                                      </p:to>
                                    </p:set>
                                    <p:animEffect transition="in" filter="fade">
                                      <p:cBhvr>
                                        <p:cTn id="127" dur="500"/>
                                        <p:tgtEl>
                                          <p:spTgt spid="35">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36">
                                            <p:txEl>
                                              <p:pRg st="0" end="0"/>
                                            </p:txEl>
                                          </p:spTgt>
                                        </p:tgtEl>
                                        <p:attrNameLst>
                                          <p:attrName>style.visibility</p:attrName>
                                        </p:attrNameLst>
                                      </p:cBhvr>
                                      <p:to>
                                        <p:strVal val="visible"/>
                                      </p:to>
                                    </p:set>
                                    <p:animEffect transition="in" filter="fade">
                                      <p:cBhvr>
                                        <p:cTn id="13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folio Four">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3" name="Picture Placeholder 2"/>
          <p:cNvSpPr>
            <a:spLocks noGrp="1"/>
          </p:cNvSpPr>
          <p:nvPr>
            <p:ph type="pic" sz="quarter" idx="15"/>
          </p:nvPr>
        </p:nvSpPr>
        <p:spPr>
          <a:xfrm>
            <a:off x="2112710" y="3200400"/>
            <a:ext cx="7722600" cy="7721600"/>
          </a:xfr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47426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24387175" cy="8229600"/>
          </a:xfrm>
        </p:spPr>
        <p:txBody>
          <a:bodyPr>
            <a:normAutofit/>
          </a:bodyPr>
          <a:lstStyle>
            <a:lvl1pPr>
              <a:defRPr sz="3600"/>
            </a:lvl1pPr>
          </a:lstStyle>
          <a:p>
            <a:endParaRPr lang="en-US"/>
          </a:p>
        </p:txBody>
      </p:sp>
    </p:spTree>
    <p:extLst>
      <p:ext uri="{BB962C8B-B14F-4D97-AF65-F5344CB8AC3E}">
        <p14:creationId xmlns:p14="http://schemas.microsoft.com/office/powerpoint/2010/main" val="3695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HD_Cover_Op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3" name="Picture 2">
            <a:extLst>
              <a:ext uri="{FF2B5EF4-FFF2-40B4-BE49-F238E27FC236}">
                <a16:creationId xmlns:a16="http://schemas.microsoft.com/office/drawing/2014/main" id="{92A1DB81-1174-4A03-BDBF-F4CBD266F465}"/>
              </a:ext>
            </a:extLst>
          </p:cNvPr>
          <p:cNvPicPr>
            <a:picLocks noChangeAspect="1"/>
          </p:cNvPicPr>
          <p:nvPr userDrawn="1"/>
        </p:nvPicPr>
        <p:blipFill>
          <a:blip r:embed="rId3"/>
          <a:stretch>
            <a:fillRect/>
          </a:stretch>
        </p:blipFill>
        <p:spPr>
          <a:xfrm>
            <a:off x="21718587" y="12039600"/>
            <a:ext cx="1114000" cy="1105645"/>
          </a:xfrm>
          <a:prstGeom prst="rect">
            <a:avLst/>
          </a:prstGeom>
        </p:spPr>
      </p:pic>
      <p:pic>
        <p:nvPicPr>
          <p:cNvPr id="5" name="Picture 4">
            <a:extLst>
              <a:ext uri="{FF2B5EF4-FFF2-40B4-BE49-F238E27FC236}">
                <a16:creationId xmlns:a16="http://schemas.microsoft.com/office/drawing/2014/main" id="{0D0A75A7-DCBA-46A9-A240-4A09DB3461D5}"/>
              </a:ext>
            </a:extLst>
          </p:cNvPr>
          <p:cNvPicPr>
            <a:picLocks noChangeAspect="1"/>
          </p:cNvPicPr>
          <p:nvPr userDrawn="1"/>
        </p:nvPicPr>
        <p:blipFill>
          <a:blip r:embed="rId4"/>
          <a:stretch>
            <a:fillRect/>
          </a:stretch>
        </p:blipFill>
        <p:spPr>
          <a:xfrm>
            <a:off x="22898941" y="12023677"/>
            <a:ext cx="1105646" cy="1105646"/>
          </a:xfrm>
          <a:prstGeom prst="rect">
            <a:avLst/>
          </a:prstGeom>
        </p:spPr>
      </p:pic>
    </p:spTree>
    <p:extLst>
      <p:ext uri="{BB962C8B-B14F-4D97-AF65-F5344CB8AC3E}">
        <p14:creationId xmlns:p14="http://schemas.microsoft.com/office/powerpoint/2010/main" val="36604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600"/>
            </a:lvl1pPr>
          </a:lstStyle>
          <a:p>
            <a:endParaRPr lang="en-US"/>
          </a:p>
        </p:txBody>
      </p:sp>
    </p:spTree>
    <p:extLst>
      <p:ext uri="{BB962C8B-B14F-4D97-AF65-F5344CB8AC3E}">
        <p14:creationId xmlns:p14="http://schemas.microsoft.com/office/powerpoint/2010/main" val="32965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id="{13412040-642F-40C5-8AB5-C0E8D41B481B}"/>
              </a:ext>
            </a:extLst>
          </p:cNvPr>
          <p:cNvSpPr/>
          <p:nvPr userDrawn="1"/>
        </p:nvSpPr>
        <p:spPr>
          <a:xfrm flipV="1">
            <a:off x="1740407" y="1418600"/>
            <a:ext cx="5544722" cy="5544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9" name="Rectangle 8" title="Side bar">
            <a:extLst>
              <a:ext uri="{FF2B5EF4-FFF2-40B4-BE49-F238E27FC236}">
                <a16:creationId xmlns:a16="http://schemas.microsoft.com/office/drawing/2014/main" id="{BADD331D-DA8D-4D47-A2BB-F4875FDB16A4}"/>
              </a:ext>
            </a:extLst>
          </p:cNvPr>
          <p:cNvSpPr/>
          <p:nvPr userDrawn="1"/>
        </p:nvSpPr>
        <p:spPr>
          <a:xfrm rot="5400000">
            <a:off x="11583937" y="912763"/>
            <a:ext cx="1219302" cy="24387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2796319" y="2303593"/>
            <a:ext cx="19011445" cy="6014894"/>
          </a:xfrm>
        </p:spPr>
        <p:txBody>
          <a:bodyPr anchor="ctr" anchorCtr="0">
            <a:noAutofit/>
          </a:bodyPr>
          <a:lstStyle>
            <a:lvl1pPr algn="ctr">
              <a:defRPr sz="13200"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2796319" y="9794107"/>
            <a:ext cx="19011445" cy="2172474"/>
          </a:xfrm>
        </p:spPr>
        <p:txBody>
          <a:bodyPr>
            <a:normAutofit/>
          </a:bodyPr>
          <a:lstStyle>
            <a:lvl1pPr marL="0" indent="0" algn="ctr">
              <a:lnSpc>
                <a:spcPct val="112000"/>
              </a:lnSpc>
              <a:spcBef>
                <a:spcPts val="0"/>
              </a:spcBef>
              <a:spcAft>
                <a:spcPts val="0"/>
              </a:spcAft>
              <a:buNone/>
              <a:defRPr sz="46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noProof="0"/>
              <a:t>Click to edit Master subtitle style</a:t>
            </a:r>
          </a:p>
        </p:txBody>
      </p:sp>
      <p:sp>
        <p:nvSpPr>
          <p:cNvPr id="4" name="Date Placeholder 3"/>
          <p:cNvSpPr>
            <a:spLocks noGrp="1"/>
          </p:cNvSpPr>
          <p:nvPr>
            <p:ph type="dt" sz="half" idx="10"/>
          </p:nvPr>
        </p:nvSpPr>
        <p:spPr>
          <a:xfrm>
            <a:off x="1505912" y="12906772"/>
            <a:ext cx="3216307" cy="809228"/>
          </a:xfrm>
        </p:spPr>
        <p:txBody>
          <a:bodyPr/>
          <a:lstStyle>
            <a:lvl1pPr>
              <a:defRPr baseline="0">
                <a:solidFill>
                  <a:schemeClr val="bg1"/>
                </a:solidFill>
              </a:defRPr>
            </a:lvl1pPr>
          </a:lstStyle>
          <a:p>
            <a:fld id="{3B77EF04-6424-4B70-94D1-FC932CBBDD9B}" type="datetimeFigureOut">
              <a:rPr lang="en-US" noProof="0" smtClean="0"/>
              <a:pPr/>
              <a:t>2/27/2023</a:t>
            </a:fld>
            <a:endParaRPr lang="en-US" noProof="0" dirty="0"/>
          </a:p>
        </p:txBody>
      </p:sp>
      <p:sp>
        <p:nvSpPr>
          <p:cNvPr id="5" name="Footer Placeholder 4"/>
          <p:cNvSpPr>
            <a:spLocks noGrp="1"/>
          </p:cNvSpPr>
          <p:nvPr>
            <p:ph type="ftr" sz="quarter" idx="11"/>
          </p:nvPr>
        </p:nvSpPr>
        <p:spPr>
          <a:xfrm>
            <a:off x="5168782" y="12906772"/>
            <a:ext cx="14048583" cy="809228"/>
          </a:xfrm>
        </p:spPr>
        <p:txBody>
          <a:bodyPr/>
          <a:lstStyle>
            <a:lvl1pPr algn="ctr">
              <a:defRPr baseline="0">
                <a:solidFill>
                  <a:schemeClr val="bg1"/>
                </a:solidFill>
              </a:defRPr>
            </a:lvl1pPr>
          </a:lstStyle>
          <a:p>
            <a:r>
              <a:rPr lang="en-US" noProof="0" dirty="0"/>
              <a:t>Add a footer </a:t>
            </a:r>
          </a:p>
        </p:txBody>
      </p:sp>
      <p:sp>
        <p:nvSpPr>
          <p:cNvPr id="6" name="Slide Number Placeholder 5"/>
          <p:cNvSpPr>
            <a:spLocks noGrp="1"/>
          </p:cNvSpPr>
          <p:nvPr>
            <p:ph type="sldNum" sz="quarter" idx="12"/>
          </p:nvPr>
        </p:nvSpPr>
        <p:spPr>
          <a:xfrm>
            <a:off x="19663926" y="12906772"/>
            <a:ext cx="3193000" cy="809228"/>
          </a:xfrm>
        </p:spPr>
        <p:txBody>
          <a:bodyPr/>
          <a:lstStyle>
            <a:lvl1pPr>
              <a:defRPr baseline="0">
                <a:solidFill>
                  <a:schemeClr val="bg1"/>
                </a:solidFill>
              </a:defRPr>
            </a:lvl1pPr>
          </a:lstStyle>
          <a:p>
            <a:fld id="{B38049E5-7B53-4E85-8972-7D6C4BCE5BB9}" type="slidenum">
              <a:rPr lang="en-US" noProof="0" smtClean="0"/>
              <a:pPr/>
              <a:t>‹#›</a:t>
            </a:fld>
            <a:endParaRPr lang="en-US" noProof="0" dirty="0"/>
          </a:p>
        </p:txBody>
      </p:sp>
      <p:sp>
        <p:nvSpPr>
          <p:cNvPr id="11" name="L-Shape 10">
            <a:extLst>
              <a:ext uri="{FF2B5EF4-FFF2-40B4-BE49-F238E27FC236}">
                <a16:creationId xmlns:a16="http://schemas.microsoft.com/office/drawing/2014/main" id="{68D376A1-CC76-4C90-B2CF-F89EA13E7942}"/>
              </a:ext>
            </a:extLst>
          </p:cNvPr>
          <p:cNvSpPr/>
          <p:nvPr userDrawn="1"/>
        </p:nvSpPr>
        <p:spPr>
          <a:xfrm rot="10800000" flipV="1">
            <a:off x="17102046" y="3640546"/>
            <a:ext cx="5544722" cy="5544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1505913" y="1219304"/>
            <a:ext cx="6305439" cy="6014896"/>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16574793" y="3371306"/>
            <a:ext cx="6305439" cy="6014896"/>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Tree>
    <p:extLst>
      <p:ext uri="{BB962C8B-B14F-4D97-AF65-F5344CB8AC3E}">
        <p14:creationId xmlns:p14="http://schemas.microsoft.com/office/powerpoint/2010/main" val="225283980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ntent with Caption and Picture">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A2BD38-4A6C-44EB-900D-A3E3AE37854F}"/>
              </a:ext>
            </a:extLst>
          </p:cNvPr>
          <p:cNvSpPr/>
          <p:nvPr userDrawn="1"/>
        </p:nvSpPr>
        <p:spPr>
          <a:xfrm>
            <a:off x="13165160" y="809228"/>
            <a:ext cx="10383704" cy="12097544"/>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7" name="Oval 26">
            <a:extLst>
              <a:ext uri="{FF2B5EF4-FFF2-40B4-BE49-F238E27FC236}">
                <a16:creationId xmlns:a16="http://schemas.microsoft.com/office/drawing/2014/main" id="{C222C1B9-FA56-4CEA-AD98-25A595D942F8}"/>
              </a:ext>
            </a:extLst>
          </p:cNvPr>
          <p:cNvSpPr/>
          <p:nvPr userDrawn="1"/>
        </p:nvSpPr>
        <p:spPr bwMode="white">
          <a:xfrm>
            <a:off x="14082232" y="1128850"/>
            <a:ext cx="8713134" cy="8928000"/>
          </a:xfrm>
          <a:prstGeom prst="ellipse">
            <a:avLst/>
          </a:prstGeom>
          <a:noFill/>
          <a:ln w="123825">
            <a:solidFill>
              <a:schemeClr val="accent3"/>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8" name="Rectangle 7" title="Background Shape"/>
          <p:cNvSpPr/>
          <p:nvPr/>
        </p:nvSpPr>
        <p:spPr>
          <a:xfrm>
            <a:off x="0" y="752"/>
            <a:ext cx="12193588" cy="13715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1172645" y="801330"/>
            <a:ext cx="9718185" cy="2856272"/>
          </a:xfrm>
        </p:spPr>
        <p:txBody>
          <a:bodyPr anchor="ctr" anchorCtr="0">
            <a:noAutofit/>
          </a:bodyPr>
          <a:lstStyle>
            <a:lvl1pPr algn="ctr">
              <a:lnSpc>
                <a:spcPct val="84000"/>
              </a:lnSpc>
              <a:defRPr sz="96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1172645" y="4227870"/>
            <a:ext cx="9718185" cy="8494372"/>
          </a:xfrm>
        </p:spPr>
        <p:txBody>
          <a:bodyPr/>
          <a:lstStyle>
            <a:lvl1pPr marL="571500" indent="-571500">
              <a:lnSpc>
                <a:spcPct val="100000"/>
              </a:lnSpc>
              <a:spcBef>
                <a:spcPts val="0"/>
              </a:spcBef>
              <a:spcAft>
                <a:spcPts val="200"/>
              </a:spcAft>
              <a:buFont typeface="Arial" panose="020B0604020202020204" pitchFamily="34" charset="0"/>
              <a:buChar char="•"/>
              <a:defRPr sz="3600">
                <a:solidFill>
                  <a:schemeClr val="bg1"/>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noProof="0"/>
              <a:t>Edit Master text styles</a:t>
            </a:r>
          </a:p>
        </p:txBody>
      </p:sp>
      <p:sp>
        <p:nvSpPr>
          <p:cNvPr id="5" name="Date Placeholder 4"/>
          <p:cNvSpPr>
            <a:spLocks noGrp="1"/>
          </p:cNvSpPr>
          <p:nvPr>
            <p:ph type="dt" sz="half" idx="10"/>
          </p:nvPr>
        </p:nvSpPr>
        <p:spPr>
          <a:xfrm>
            <a:off x="1172645" y="12887108"/>
            <a:ext cx="2648989" cy="809228"/>
          </a:xfrm>
        </p:spPr>
        <p:txBody>
          <a:bodyPr/>
          <a:lstStyle>
            <a:lvl1pPr>
              <a:defRPr>
                <a:solidFill>
                  <a:schemeClr val="bg1"/>
                </a:solidFill>
              </a:defRPr>
            </a:lvl1pPr>
          </a:lstStyle>
          <a:p>
            <a:fld id="{3B77EF04-6424-4B70-94D1-FC932CBBDD9B}" type="datetimeFigureOut">
              <a:rPr lang="en-US" noProof="0" smtClean="0"/>
              <a:pPr/>
              <a:t>2/27/2023</a:t>
            </a:fld>
            <a:endParaRPr lang="en-US" noProof="0" dirty="0"/>
          </a:p>
        </p:txBody>
      </p:sp>
      <p:sp>
        <p:nvSpPr>
          <p:cNvPr id="6" name="Footer Placeholder 5"/>
          <p:cNvSpPr>
            <a:spLocks noGrp="1"/>
          </p:cNvSpPr>
          <p:nvPr>
            <p:ph type="ftr" sz="quarter" idx="11"/>
          </p:nvPr>
        </p:nvSpPr>
        <p:spPr>
          <a:xfrm>
            <a:off x="5651491" y="12906772"/>
            <a:ext cx="5239340" cy="809228"/>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20378531" y="12906772"/>
            <a:ext cx="3193000" cy="809228"/>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12049569" y="0"/>
            <a:ext cx="288038"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Picture Placeholder 12">
            <a:extLst>
              <a:ext uri="{FF2B5EF4-FFF2-40B4-BE49-F238E27FC236}">
                <a16:creationId xmlns:a16="http://schemas.microsoft.com/office/drawing/2014/main" id="{9786B981-6A78-425B-97A2-BA24E40DB7AD}"/>
              </a:ext>
            </a:extLst>
          </p:cNvPr>
          <p:cNvSpPr>
            <a:spLocks noGrp="1"/>
          </p:cNvSpPr>
          <p:nvPr>
            <p:ph type="pic" sz="quarter" idx="13"/>
          </p:nvPr>
        </p:nvSpPr>
        <p:spPr>
          <a:xfrm>
            <a:off x="14293383" y="1341140"/>
            <a:ext cx="8303705" cy="8496000"/>
          </a:xfrm>
          <a:prstGeom prst="ellipse">
            <a:avLst/>
          </a:prstGeom>
          <a:ln w="38100">
            <a:solidFill>
              <a:schemeClr val="bg2"/>
            </a:solidFill>
          </a:ln>
          <a:effectLst>
            <a:innerShdw blurRad="114300">
              <a:prstClr val="black"/>
            </a:innerShdw>
          </a:effectLst>
        </p:spPr>
        <p:txBody>
          <a:bodyPr anchor="ctr" anchorCtr="0"/>
          <a:lstStyle>
            <a:lvl1pPr>
              <a:defRPr>
                <a:solidFill>
                  <a:schemeClr val="bg1"/>
                </a:solidFill>
              </a:defRPr>
            </a:lvl1pPr>
          </a:lstStyle>
          <a:p>
            <a:r>
              <a:rPr lang="en-US" noProof="0"/>
              <a:t>Click icon to add picture</a:t>
            </a:r>
            <a:endParaRPr lang="en-US" noProof="0" dirty="0"/>
          </a:p>
        </p:txBody>
      </p:sp>
      <p:sp>
        <p:nvSpPr>
          <p:cNvPr id="17" name="Content Placeholder 15">
            <a:extLst>
              <a:ext uri="{FF2B5EF4-FFF2-40B4-BE49-F238E27FC236}">
                <a16:creationId xmlns:a16="http://schemas.microsoft.com/office/drawing/2014/main" id="{A21C7D74-31FD-4638-819B-6F7351A1770B}"/>
              </a:ext>
            </a:extLst>
          </p:cNvPr>
          <p:cNvSpPr>
            <a:spLocks noGrp="1"/>
          </p:cNvSpPr>
          <p:nvPr>
            <p:ph sz="quarter" idx="15"/>
          </p:nvPr>
        </p:nvSpPr>
        <p:spPr>
          <a:xfrm>
            <a:off x="13496346" y="10376472"/>
            <a:ext cx="9718183" cy="2253812"/>
          </a:xfrm>
          <a:solidFill>
            <a:schemeClr val="bg2"/>
          </a:solidFill>
          <a:ln>
            <a:noFill/>
          </a:ln>
          <a:effectLst>
            <a:innerShdw blurRad="114300">
              <a:prstClr val="black"/>
            </a:innerShdw>
          </a:effectLst>
        </p:spPr>
        <p:txBody>
          <a:bodyPr anchor="ctr" anchorCtr="0"/>
          <a:lstStyle>
            <a:lvl1pPr marL="0" indent="0" algn="ctr">
              <a:buNone/>
              <a:defRPr sz="3600">
                <a:solidFill>
                  <a:schemeClr val="tx2">
                    <a:lumMod val="50000"/>
                  </a:schemeClr>
                </a:solidFill>
              </a:defRPr>
            </a:lvl1pPr>
            <a:lvl2pPr marL="1060704" indent="0" algn="ctr">
              <a:buNone/>
              <a:defRPr sz="3600">
                <a:solidFill>
                  <a:schemeClr val="tx2">
                    <a:lumMod val="50000"/>
                  </a:schemeClr>
                </a:solidFill>
              </a:defRPr>
            </a:lvl2pPr>
            <a:lvl3pPr marL="1975104" indent="0" algn="ctr">
              <a:buNone/>
              <a:defRPr sz="3200">
                <a:solidFill>
                  <a:schemeClr val="tx2">
                    <a:lumMod val="50000"/>
                  </a:schemeClr>
                </a:solidFill>
              </a:defRPr>
            </a:lvl3pPr>
            <a:lvl4pPr marL="2889504" indent="0" algn="ctr">
              <a:buNone/>
              <a:defRPr sz="3200">
                <a:solidFill>
                  <a:schemeClr val="tx2">
                    <a:lumMod val="50000"/>
                  </a:schemeClr>
                </a:solidFill>
              </a:defRPr>
            </a:lvl4pPr>
            <a:lvl5pPr marL="3803904" indent="0" algn="ctr">
              <a:buNone/>
              <a:defRPr sz="2800">
                <a:solidFill>
                  <a:schemeClr val="tx2">
                    <a:lumMod val="50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L-Shape 20">
            <a:extLst>
              <a:ext uri="{FF2B5EF4-FFF2-40B4-BE49-F238E27FC236}">
                <a16:creationId xmlns:a16="http://schemas.microsoft.com/office/drawing/2014/main" id="{CB430D22-8AAF-444F-A6CE-7C02859083DF}"/>
              </a:ext>
            </a:extLst>
          </p:cNvPr>
          <p:cNvSpPr>
            <a:spLocks noChangeAspect="1"/>
          </p:cNvSpPr>
          <p:nvPr userDrawn="1"/>
        </p:nvSpPr>
        <p:spPr>
          <a:xfrm flipV="1">
            <a:off x="1033990" y="670099"/>
            <a:ext cx="806507" cy="791234"/>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3" name="L-Shape 22">
            <a:extLst>
              <a:ext uri="{FF2B5EF4-FFF2-40B4-BE49-F238E27FC236}">
                <a16:creationId xmlns:a16="http://schemas.microsoft.com/office/drawing/2014/main" id="{0D8BA010-8544-4718-9EA3-B0248C963FD4}"/>
              </a:ext>
            </a:extLst>
          </p:cNvPr>
          <p:cNvSpPr>
            <a:spLocks noChangeAspect="1"/>
          </p:cNvSpPr>
          <p:nvPr userDrawn="1"/>
        </p:nvSpPr>
        <p:spPr>
          <a:xfrm flipH="1" flipV="1">
            <a:off x="10172747" y="660583"/>
            <a:ext cx="821965" cy="806402"/>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4" name="L-Shape 23">
            <a:extLst>
              <a:ext uri="{FF2B5EF4-FFF2-40B4-BE49-F238E27FC236}">
                <a16:creationId xmlns:a16="http://schemas.microsoft.com/office/drawing/2014/main" id="{C0FFB550-21A6-456B-BA1A-EF145674866C}"/>
              </a:ext>
            </a:extLst>
          </p:cNvPr>
          <p:cNvSpPr>
            <a:spLocks noChangeAspect="1"/>
          </p:cNvSpPr>
          <p:nvPr userDrawn="1"/>
        </p:nvSpPr>
        <p:spPr>
          <a:xfrm>
            <a:off x="1045771" y="2953855"/>
            <a:ext cx="806507" cy="791234"/>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5" name="L-Shape 24">
            <a:extLst>
              <a:ext uri="{FF2B5EF4-FFF2-40B4-BE49-F238E27FC236}">
                <a16:creationId xmlns:a16="http://schemas.microsoft.com/office/drawing/2014/main" id="{70EF88E9-8CAC-422B-A9A6-D9FD1F17DAE2}"/>
              </a:ext>
            </a:extLst>
          </p:cNvPr>
          <p:cNvSpPr>
            <a:spLocks noChangeAspect="1"/>
          </p:cNvSpPr>
          <p:nvPr userDrawn="1"/>
        </p:nvSpPr>
        <p:spPr>
          <a:xfrm flipH="1">
            <a:off x="10164862" y="2964003"/>
            <a:ext cx="821965" cy="806402"/>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Tree>
    <p:extLst>
      <p:ext uri="{BB962C8B-B14F-4D97-AF65-F5344CB8AC3E}">
        <p14:creationId xmlns:p14="http://schemas.microsoft.com/office/powerpoint/2010/main" val="2493129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Picture, TItle, and Caption">
    <p:spTree>
      <p:nvGrpSpPr>
        <p:cNvPr id="1" name=""/>
        <p:cNvGrpSpPr/>
        <p:nvPr/>
      </p:nvGrpSpPr>
      <p:grpSpPr>
        <a:xfrm>
          <a:off x="0" y="0"/>
          <a:ext cx="0" cy="0"/>
          <a:chOff x="0" y="0"/>
          <a:chExt cx="0" cy="0"/>
        </a:xfrm>
      </p:grpSpPr>
      <p:sp>
        <p:nvSpPr>
          <p:cNvPr id="8" name="Rectangle 7" title="Background Shape"/>
          <p:cNvSpPr/>
          <p:nvPr/>
        </p:nvSpPr>
        <p:spPr>
          <a:xfrm>
            <a:off x="-2" y="752"/>
            <a:ext cx="12471420" cy="13715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F430D42-50DC-4502-A3E8-251FE7F0809D}"/>
              </a:ext>
            </a:extLst>
          </p:cNvPr>
          <p:cNvSpPr/>
          <p:nvPr userDrawn="1"/>
        </p:nvSpPr>
        <p:spPr>
          <a:xfrm>
            <a:off x="1015315" y="10579510"/>
            <a:ext cx="10541470" cy="202544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accent3"/>
              </a:solidFill>
            </a:endParaRPr>
          </a:p>
        </p:txBody>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1015315" y="818573"/>
            <a:ext cx="10541470" cy="946597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 name="Title 1"/>
          <p:cNvSpPr>
            <a:spLocks noGrp="1"/>
          </p:cNvSpPr>
          <p:nvPr>
            <p:ph type="title" hasCustomPrompt="1"/>
          </p:nvPr>
        </p:nvSpPr>
        <p:spPr>
          <a:xfrm>
            <a:off x="13863357" y="954732"/>
            <a:ext cx="9289209" cy="2683204"/>
          </a:xfrm>
        </p:spPr>
        <p:txBody>
          <a:bodyPr anchor="ctr" anchorCtr="0">
            <a:normAutofit/>
          </a:bodyPr>
          <a:lstStyle>
            <a:lvl1pPr algn="ctr">
              <a:lnSpc>
                <a:spcPct val="84000"/>
              </a:lnSpc>
              <a:defRPr sz="96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13863356" y="3932903"/>
            <a:ext cx="9289211" cy="8777230"/>
          </a:xfrm>
        </p:spPr>
        <p:txBody>
          <a:bodyPr/>
          <a:lstStyle>
            <a:lvl1pPr marL="571500" indent="-571500">
              <a:lnSpc>
                <a:spcPct val="100000"/>
              </a:lnSpc>
              <a:spcBef>
                <a:spcPts val="0"/>
              </a:spcBef>
              <a:spcAft>
                <a:spcPts val="0"/>
              </a:spcAft>
              <a:buFont typeface="Arial" panose="020B0604020202020204" pitchFamily="34" charset="0"/>
              <a:buChar char="•"/>
              <a:defRPr sz="3600">
                <a:solidFill>
                  <a:schemeClr val="tx2"/>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noProof="0"/>
              <a:t>Edit Master text styles</a:t>
            </a:r>
          </a:p>
        </p:txBody>
      </p:sp>
      <p:sp>
        <p:nvSpPr>
          <p:cNvPr id="5" name="Date Placeholder 4"/>
          <p:cNvSpPr>
            <a:spLocks noGrp="1"/>
          </p:cNvSpPr>
          <p:nvPr>
            <p:ph type="dt" sz="half" idx="10"/>
          </p:nvPr>
        </p:nvSpPr>
        <p:spPr>
          <a:xfrm>
            <a:off x="1015314" y="12906772"/>
            <a:ext cx="2409458" cy="809228"/>
          </a:xfrm>
        </p:spPr>
        <p:txBody>
          <a:bodyPr/>
          <a:lstStyle>
            <a:lvl1pPr>
              <a:defRPr>
                <a:solidFill>
                  <a:schemeClr val="bg1"/>
                </a:solidFill>
              </a:defRPr>
            </a:lvl1pPr>
          </a:lstStyle>
          <a:p>
            <a:fld id="{3B77EF04-6424-4B70-94D1-FC932CBBDD9B}" type="datetimeFigureOut">
              <a:rPr lang="en-US" noProof="0" smtClean="0"/>
              <a:pPr/>
              <a:t>2/27/2023</a:t>
            </a:fld>
            <a:endParaRPr lang="en-US" noProof="0" dirty="0"/>
          </a:p>
        </p:txBody>
      </p:sp>
      <p:sp>
        <p:nvSpPr>
          <p:cNvPr id="6" name="Footer Placeholder 5"/>
          <p:cNvSpPr>
            <a:spLocks noGrp="1"/>
          </p:cNvSpPr>
          <p:nvPr>
            <p:ph type="ftr" sz="quarter" idx="11"/>
          </p:nvPr>
        </p:nvSpPr>
        <p:spPr>
          <a:xfrm>
            <a:off x="6808818" y="12906772"/>
            <a:ext cx="4747968" cy="809228"/>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19768854" y="12906772"/>
            <a:ext cx="3193000" cy="809228"/>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12471417" y="-752"/>
            <a:ext cx="288038" cy="137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13693324" y="744143"/>
            <a:ext cx="1252105" cy="1228394"/>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tx2"/>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22119757" y="11639051"/>
            <a:ext cx="1252105" cy="1228394"/>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tx2"/>
              </a:solidFill>
            </a:endParaRPr>
          </a:p>
        </p:txBody>
      </p:sp>
      <p:sp>
        <p:nvSpPr>
          <p:cNvPr id="10" name="Picture Placeholder 9">
            <a:extLst>
              <a:ext uri="{FF2B5EF4-FFF2-40B4-BE49-F238E27FC236}">
                <a16:creationId xmlns:a16="http://schemas.microsoft.com/office/drawing/2014/main" id="{3BDA3A4D-2561-4EEB-8787-E1A652565755}"/>
              </a:ext>
            </a:extLst>
          </p:cNvPr>
          <p:cNvSpPr>
            <a:spLocks noGrp="1"/>
          </p:cNvSpPr>
          <p:nvPr>
            <p:ph type="pic" sz="quarter" idx="13"/>
          </p:nvPr>
        </p:nvSpPr>
        <p:spPr>
          <a:xfrm>
            <a:off x="1612701" y="1337191"/>
            <a:ext cx="9294512" cy="8396746"/>
          </a:xfrm>
          <a:prstGeom prst="snip2DiagRect">
            <a:avLst>
              <a:gd name="adj1" fmla="val 0"/>
              <a:gd name="adj2" fmla="val 10300"/>
            </a:avLst>
          </a:prstGeom>
          <a:ln w="38100">
            <a:solidFill>
              <a:schemeClr val="bg1"/>
            </a:solidFill>
          </a:ln>
          <a:effectLst>
            <a:innerShdw blurRad="114300">
              <a:prstClr val="black"/>
            </a:innerShdw>
          </a:effectLst>
        </p:spPr>
        <p:txBody>
          <a:bodyPr/>
          <a:lstStyle>
            <a:lvl1pPr>
              <a:defRPr>
                <a:solidFill>
                  <a:schemeClr val="bg1"/>
                </a:solidFill>
              </a:defRPr>
            </a:lvl1pPr>
          </a:lstStyle>
          <a:p>
            <a:r>
              <a:rPr lang="en-US" noProof="0"/>
              <a:t>Click icon to add picture</a:t>
            </a:r>
            <a:endParaRPr lang="en-US" noProof="0" dirty="0"/>
          </a:p>
        </p:txBody>
      </p:sp>
      <p:sp>
        <p:nvSpPr>
          <p:cNvPr id="16" name="Text Placeholder 15">
            <a:extLst>
              <a:ext uri="{FF2B5EF4-FFF2-40B4-BE49-F238E27FC236}">
                <a16:creationId xmlns:a16="http://schemas.microsoft.com/office/drawing/2014/main" id="{FBB32A6B-92AA-4208-9120-FFC166CE751C}"/>
              </a:ext>
            </a:extLst>
          </p:cNvPr>
          <p:cNvSpPr>
            <a:spLocks noGrp="1"/>
          </p:cNvSpPr>
          <p:nvPr>
            <p:ph type="body" sz="quarter" idx="14"/>
          </p:nvPr>
        </p:nvSpPr>
        <p:spPr>
          <a:xfrm>
            <a:off x="1140698" y="10704836"/>
            <a:ext cx="10297341" cy="1800000"/>
          </a:xfrm>
          <a:solidFill>
            <a:schemeClr val="bg2"/>
          </a:solidFill>
          <a:effectLst>
            <a:innerShdw blurRad="114300">
              <a:prstClr val="black">
                <a:alpha val="34000"/>
              </a:prstClr>
            </a:innerShdw>
          </a:effectLst>
        </p:spPr>
        <p:txBody>
          <a:bodyPr anchor="ctr" anchorCtr="0"/>
          <a:lstStyle>
            <a:lvl1pPr marL="0" indent="0" algn="ctr">
              <a:buFont typeface="Arial" panose="020B0604020202020204" pitchFamily="34" charset="0"/>
              <a:buNone/>
              <a:defRPr sz="3600">
                <a:solidFill>
                  <a:schemeClr val="accent3"/>
                </a:solidFill>
              </a:defRPr>
            </a:lvl1pPr>
            <a:lvl2pPr marL="1060704" indent="0" algn="ctr">
              <a:buFont typeface="Arial" panose="020B0604020202020204" pitchFamily="34" charset="0"/>
              <a:buNone/>
              <a:defRPr sz="3600">
                <a:solidFill>
                  <a:schemeClr val="accent3"/>
                </a:solidFill>
              </a:defRPr>
            </a:lvl2pPr>
            <a:lvl3pPr marL="1975104" indent="0" algn="ctr">
              <a:buFont typeface="Arial" panose="020B0604020202020204" pitchFamily="34" charset="0"/>
              <a:buNone/>
              <a:defRPr sz="3200">
                <a:solidFill>
                  <a:schemeClr val="accent3"/>
                </a:solidFill>
              </a:defRPr>
            </a:lvl3pPr>
            <a:lvl4pPr marL="2889504" indent="0" algn="ctr">
              <a:buFont typeface="Arial" panose="020B0604020202020204" pitchFamily="34" charset="0"/>
              <a:buNone/>
              <a:defRPr sz="3200">
                <a:solidFill>
                  <a:schemeClr val="accent3"/>
                </a:solidFill>
              </a:defRPr>
            </a:lvl4pPr>
            <a:lvl5pPr marL="3803904" indent="0" algn="ctr">
              <a:buFont typeface="Arial" panose="020B0604020202020204" pitchFamily="34" charset="0"/>
              <a:buNone/>
              <a:defRPr sz="2800">
                <a:solidFill>
                  <a:schemeClr val="accent3"/>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22045503" y="722993"/>
            <a:ext cx="1252105" cy="1228394"/>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tx2"/>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13732651" y="11639049"/>
            <a:ext cx="1252105" cy="1228394"/>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tx2"/>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14238966" y="3578944"/>
            <a:ext cx="856911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712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cSld name="Section Header">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0250" y="2602721"/>
            <a:ext cx="19228445" cy="5705474"/>
          </a:xfrm>
        </p:spPr>
        <p:txBody>
          <a:bodyPr anchor="b">
            <a:normAutofit/>
          </a:bodyPr>
          <a:lstStyle>
            <a:lvl1pPr algn="r">
              <a:defRPr sz="14400" cap="none" baseline="0">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1530250" y="8432656"/>
            <a:ext cx="19228445" cy="2286648"/>
          </a:xfrm>
        </p:spPr>
        <p:txBody>
          <a:bodyPr/>
          <a:lstStyle>
            <a:lvl1pPr marL="0" indent="0" algn="r">
              <a:lnSpc>
                <a:spcPct val="112000"/>
              </a:lnSpc>
              <a:spcBef>
                <a:spcPts val="0"/>
              </a:spcBef>
              <a:spcAft>
                <a:spcPts val="0"/>
              </a:spcAft>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a:xfrm>
            <a:off x="1478009" y="12906772"/>
            <a:ext cx="3245241" cy="809228"/>
          </a:xfrm>
        </p:spPr>
        <p:txBody>
          <a:bodyPr/>
          <a:lstStyle>
            <a:lvl1pPr>
              <a:defRPr>
                <a:solidFill>
                  <a:schemeClr val="tx2"/>
                </a:solidFill>
              </a:defRPr>
            </a:lvl1pPr>
          </a:lstStyle>
          <a:p>
            <a:fld id="{3B77EF04-6424-4B70-94D1-FC932CBBDD9B}" type="datetimeFigureOut">
              <a:rPr lang="en-US" noProof="0" smtClean="0"/>
              <a:t>2/27/2023</a:t>
            </a:fld>
            <a:endParaRPr lang="en-US" noProof="0" dirty="0"/>
          </a:p>
        </p:txBody>
      </p:sp>
      <p:sp>
        <p:nvSpPr>
          <p:cNvPr id="5" name="Footer Placeholder 4"/>
          <p:cNvSpPr>
            <a:spLocks noGrp="1"/>
          </p:cNvSpPr>
          <p:nvPr>
            <p:ph type="ftr" sz="quarter" idx="11"/>
          </p:nvPr>
        </p:nvSpPr>
        <p:spPr>
          <a:xfrm>
            <a:off x="5169298" y="12906772"/>
            <a:ext cx="14048583" cy="809228"/>
          </a:xfrm>
        </p:spPr>
        <p:txBody>
          <a:bodyPr/>
          <a:lstStyle>
            <a:lvl1pPr algn="ctr">
              <a:defRPr>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19663926" y="12906772"/>
            <a:ext cx="3193000" cy="809228"/>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L-Shape 8">
            <a:extLst>
              <a:ext uri="{FF2B5EF4-FFF2-40B4-BE49-F238E27FC236}">
                <a16:creationId xmlns:a16="http://schemas.microsoft.com/office/drawing/2014/main" id="{BF5B4C6D-2825-4690-8D32-39CBF5E0F7E6}"/>
              </a:ext>
            </a:extLst>
          </p:cNvPr>
          <p:cNvSpPr/>
          <p:nvPr userDrawn="1"/>
        </p:nvSpPr>
        <p:spPr>
          <a:xfrm rot="10800000" flipV="1">
            <a:off x="17066874" y="3640545"/>
            <a:ext cx="5544722" cy="8316994"/>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8" name="L-Shape 7">
            <a:extLst>
              <a:ext uri="{FF2B5EF4-FFF2-40B4-BE49-F238E27FC236}">
                <a16:creationId xmlns:a16="http://schemas.microsoft.com/office/drawing/2014/main" id="{DFD43940-6D78-4E75-BDB6-8792768BB894}"/>
              </a:ext>
            </a:extLst>
          </p:cNvPr>
          <p:cNvSpPr/>
          <p:nvPr userDrawn="1"/>
        </p:nvSpPr>
        <p:spPr>
          <a:xfrm flipH="1">
            <a:off x="16574795" y="3371305"/>
            <a:ext cx="6305439" cy="8816978"/>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Tree>
    <p:extLst>
      <p:ext uri="{BB962C8B-B14F-4D97-AF65-F5344CB8AC3E}">
        <p14:creationId xmlns:p14="http://schemas.microsoft.com/office/powerpoint/2010/main" val="47240687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4" name="Rectangle 3">
            <a:extLst>
              <a:ext uri="{FF2B5EF4-FFF2-40B4-BE49-F238E27FC236}">
                <a16:creationId xmlns:a16="http://schemas.microsoft.com/office/drawing/2014/main" id="{B4B5740D-CE7A-4F41-BBAA-B5E03476C17A}"/>
              </a:ext>
            </a:extLst>
          </p:cNvPr>
          <p:cNvSpPr/>
          <p:nvPr userDrawn="1"/>
        </p:nvSpPr>
        <p:spPr>
          <a:xfrm>
            <a:off x="16459873" y="11506539"/>
            <a:ext cx="74676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D5B8FD-1C49-42AB-ADE9-68AF61F204B4}"/>
              </a:ext>
            </a:extLst>
          </p:cNvPr>
          <p:cNvPicPr>
            <a:picLocks noChangeAspect="1"/>
          </p:cNvPicPr>
          <p:nvPr userDrawn="1"/>
        </p:nvPicPr>
        <p:blipFill>
          <a:blip r:embed="rId3"/>
          <a:stretch>
            <a:fillRect/>
          </a:stretch>
        </p:blipFill>
        <p:spPr>
          <a:xfrm>
            <a:off x="17756187" y="11709657"/>
            <a:ext cx="6171286" cy="1574964"/>
          </a:xfrm>
          <a:prstGeom prst="rect">
            <a:avLst/>
          </a:prstGeom>
        </p:spPr>
      </p:pic>
    </p:spTree>
    <p:extLst>
      <p:ext uri="{BB962C8B-B14F-4D97-AF65-F5344CB8AC3E}">
        <p14:creationId xmlns:p14="http://schemas.microsoft.com/office/powerpoint/2010/main" val="116817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7969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541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882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0943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232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29" y="228600"/>
            <a:ext cx="21948458" cy="2286000"/>
          </a:xfrm>
          <a:prstGeom prst="rect">
            <a:avLst/>
          </a:prstGeom>
        </p:spPr>
        <p:txBody>
          <a:bodyPr vert="horz" lIns="243852" tIns="121926" rIns="243852" bIns="121926" rtlCol="0" anchor="ctr">
            <a:normAutofit/>
          </a:bodyPr>
          <a:lstStyle/>
          <a:p>
            <a:r>
              <a:rPr lang="en-US" dirty="0"/>
              <a:t>Click to edit Master title style</a:t>
            </a:r>
          </a:p>
        </p:txBody>
      </p:sp>
      <p:sp>
        <p:nvSpPr>
          <p:cNvPr id="3" name="Text Placeholder 2"/>
          <p:cNvSpPr>
            <a:spLocks noGrp="1"/>
          </p:cNvSpPr>
          <p:nvPr>
            <p:ph type="body" idx="1"/>
          </p:nvPr>
        </p:nvSpPr>
        <p:spPr>
          <a:xfrm>
            <a:off x="1219359" y="3200403"/>
            <a:ext cx="21948458" cy="9051925"/>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19359" y="12712701"/>
            <a:ext cx="5690341"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2285" y="12712701"/>
            <a:ext cx="7722605" cy="730251"/>
          </a:xfrm>
          <a:prstGeom prst="rect">
            <a:avLst/>
          </a:prstGeom>
        </p:spPr>
        <p:txBody>
          <a:bodyPr vert="horz" lIns="243852" tIns="121926" rIns="243852" bIns="121926"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1"/>
            <a:ext cx="5690341" cy="730251"/>
          </a:xfrm>
          <a:prstGeom prst="rect">
            <a:avLst/>
          </a:prstGeom>
        </p:spPr>
        <p:txBody>
          <a:bodyPr vert="horz" lIns="243852" tIns="121926" rIns="243852" bIns="121926" rtlCol="0" anchor="ctr"/>
          <a:lstStyle>
            <a:lvl1pPr algn="r">
              <a:defRPr sz="3200">
                <a:solidFill>
                  <a:schemeClr val="tx1">
                    <a:tint val="75000"/>
                  </a:schemeClr>
                </a:solidFill>
              </a:defRPr>
            </a:lvl1pPr>
          </a:lstStyle>
          <a:p>
            <a:fld id="{9DF686B8-C880-FF40-96DC-14FF2413C34E}" type="slidenum">
              <a:rPr lang="en-US" smtClean="0"/>
              <a:t>‹#›</a:t>
            </a:fld>
            <a:endParaRPr lang="en-US"/>
          </a:p>
        </p:txBody>
      </p:sp>
      <p:pic>
        <p:nvPicPr>
          <p:cNvPr id="7" name="Picture 6"/>
          <p:cNvPicPr>
            <a:picLocks noChangeAspect="1"/>
          </p:cNvPicPr>
          <p:nvPr userDrawn="1"/>
        </p:nvPicPr>
        <p:blipFill rotWithShape="1">
          <a:blip r:embed="rId26">
            <a:extLst>
              <a:ext uri="{28A0092B-C50C-407E-A947-70E740481C1C}">
                <a14:useLocalDpi xmlns:a14="http://schemas.microsoft.com/office/drawing/2010/main" val="0"/>
              </a:ext>
            </a:extLst>
          </a:blip>
          <a:srcRect b="81668"/>
          <a:stretch/>
        </p:blipFill>
        <p:spPr>
          <a:xfrm>
            <a:off x="1587" y="0"/>
            <a:ext cx="24385588" cy="2514600"/>
          </a:xfrm>
          <a:prstGeom prst="rect">
            <a:avLst/>
          </a:prstGeom>
        </p:spPr>
      </p:pic>
      <p:sp>
        <p:nvSpPr>
          <p:cNvPr id="8" name="Rectangle 7">
            <a:extLst>
              <a:ext uri="{FF2B5EF4-FFF2-40B4-BE49-F238E27FC236}">
                <a16:creationId xmlns:a16="http://schemas.microsoft.com/office/drawing/2014/main" id="{05F59DED-545B-4171-9505-32DFA046F002}"/>
              </a:ext>
            </a:extLst>
          </p:cNvPr>
          <p:cNvSpPr/>
          <p:nvPr userDrawn="1"/>
        </p:nvSpPr>
        <p:spPr>
          <a:xfrm>
            <a:off x="16900524" y="171450"/>
            <a:ext cx="7239000" cy="2057400"/>
          </a:xfrm>
          <a:prstGeom prst="rect">
            <a:avLst/>
          </a:prstGeom>
          <a:solidFill>
            <a:srgbClr val="0638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CAF697-855D-4062-9B48-608D133C347B}"/>
              </a:ext>
            </a:extLst>
          </p:cNvPr>
          <p:cNvPicPr>
            <a:picLocks noChangeAspect="1"/>
          </p:cNvPicPr>
          <p:nvPr userDrawn="1"/>
        </p:nvPicPr>
        <p:blipFill>
          <a:blip r:embed="rId27"/>
          <a:stretch>
            <a:fillRect/>
          </a:stretch>
        </p:blipFill>
        <p:spPr>
          <a:xfrm>
            <a:off x="17719674" y="437396"/>
            <a:ext cx="6421437" cy="1638804"/>
          </a:xfrm>
          <a:prstGeom prst="rect">
            <a:avLst/>
          </a:prstGeom>
        </p:spPr>
      </p:pic>
    </p:spTree>
    <p:extLst>
      <p:ext uri="{BB962C8B-B14F-4D97-AF65-F5344CB8AC3E}">
        <p14:creationId xmlns:p14="http://schemas.microsoft.com/office/powerpoint/2010/main" val="4290370451"/>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8" r:id="rId3"/>
    <p:sldLayoutId id="2147483682" r:id="rId4"/>
    <p:sldLayoutId id="2147483684" r:id="rId5"/>
    <p:sldLayoutId id="2147483681" r:id="rId6"/>
    <p:sldLayoutId id="2147483683" r:id="rId7"/>
    <p:sldLayoutId id="2147483685" r:id="rId8"/>
    <p:sldLayoutId id="2147483686" r:id="rId9"/>
    <p:sldLayoutId id="2147483687" r:id="rId10"/>
    <p:sldLayoutId id="2147483661" r:id="rId11"/>
    <p:sldLayoutId id="2147483650" r:id="rId12"/>
    <p:sldLayoutId id="2147483662" r:id="rId13"/>
    <p:sldLayoutId id="2147483663" r:id="rId14"/>
    <p:sldLayoutId id="2147483669" r:id="rId15"/>
    <p:sldLayoutId id="2147483667" r:id="rId16"/>
    <p:sldLayoutId id="2147483666" r:id="rId17"/>
    <p:sldLayoutId id="2147483665" r:id="rId18"/>
    <p:sldLayoutId id="2147483678" r:id="rId19"/>
    <p:sldLayoutId id="2147483679" r:id="rId20"/>
    <p:sldLayoutId id="2147483688" r:id="rId21"/>
    <p:sldLayoutId id="2147483690" r:id="rId22"/>
    <p:sldLayoutId id="2147483691" r:id="rId23"/>
    <p:sldLayoutId id="2147483692" r:id="rId2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1219261" rtl="0" eaLnBrk="1" latinLnBrk="0" hangingPunct="1">
        <a:spcBef>
          <a:spcPct val="0"/>
        </a:spcBef>
        <a:buNone/>
        <a:defRPr sz="7500" b="1" kern="1200">
          <a:solidFill>
            <a:schemeClr val="bg2"/>
          </a:solidFill>
          <a:latin typeface="Myriad Pro" pitchFamily="34" charset="0"/>
          <a:ea typeface="+mj-ea"/>
          <a:cs typeface="Myriad Pro" pitchFamily="34" charset="0"/>
        </a:defRPr>
      </a:lvl1pPr>
    </p:titleStyle>
    <p:body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0.xml"/><Relationship Id="rId7" Type="http://schemas.openxmlformats.org/officeDocument/2006/relationships/diagramColors" Target="../diagrams/colors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5.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5.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5.pn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5.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5.png"/><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5.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5.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5.pn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5.png"/><Relationship Id="rId5" Type="http://schemas.openxmlformats.org/officeDocument/2006/relationships/image" Target="../media/image16.jp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5.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0.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3"/>
            <a:ext cx="24385588" cy="13716893"/>
          </a:xfrm>
          <a:prstGeom prst="rect">
            <a:avLst/>
          </a:prstGeom>
        </p:spPr>
      </p:pic>
      <p:pic>
        <p:nvPicPr>
          <p:cNvPr id="9" name="Picture 8">
            <a:extLst>
              <a:ext uri="{FF2B5EF4-FFF2-40B4-BE49-F238E27FC236}">
                <a16:creationId xmlns:a16="http://schemas.microsoft.com/office/drawing/2014/main" id="{7F609449-7C31-4ABA-910D-4A3FF22BCAF4}"/>
              </a:ext>
            </a:extLst>
          </p:cNvPr>
          <p:cNvPicPr>
            <a:picLocks noChangeAspect="1"/>
          </p:cNvPicPr>
          <p:nvPr/>
        </p:nvPicPr>
        <p:blipFill>
          <a:blip r:embed="rId5"/>
          <a:stretch>
            <a:fillRect/>
          </a:stretch>
        </p:blipFill>
        <p:spPr>
          <a:xfrm>
            <a:off x="21806953" y="12039600"/>
            <a:ext cx="1114000" cy="1105645"/>
          </a:xfrm>
          <a:prstGeom prst="rect">
            <a:avLst/>
          </a:prstGeom>
        </p:spPr>
      </p:pic>
      <p:pic>
        <p:nvPicPr>
          <p:cNvPr id="10" name="Picture 9">
            <a:extLst>
              <a:ext uri="{FF2B5EF4-FFF2-40B4-BE49-F238E27FC236}">
                <a16:creationId xmlns:a16="http://schemas.microsoft.com/office/drawing/2014/main" id="{19BCF5EB-C943-4D53-88BD-30A96CC93043}"/>
              </a:ext>
            </a:extLst>
          </p:cNvPr>
          <p:cNvPicPr>
            <a:picLocks noChangeAspect="1"/>
          </p:cNvPicPr>
          <p:nvPr/>
        </p:nvPicPr>
        <p:blipFill>
          <a:blip r:embed="rId6"/>
          <a:stretch>
            <a:fillRect/>
          </a:stretch>
        </p:blipFill>
        <p:spPr>
          <a:xfrm>
            <a:off x="22898941" y="12023677"/>
            <a:ext cx="1105646" cy="1105646"/>
          </a:xfrm>
          <a:prstGeom prst="rect">
            <a:avLst/>
          </a:prstGeom>
        </p:spPr>
      </p:pic>
      <p:pic>
        <p:nvPicPr>
          <p:cNvPr id="20" name="Audio 19">
            <a:hlinkClick r:id="" action="ppaction://media"/>
            <a:extLst>
              <a:ext uri="{FF2B5EF4-FFF2-40B4-BE49-F238E27FC236}">
                <a16:creationId xmlns:a16="http://schemas.microsoft.com/office/drawing/2014/main" id="{86A2A1CD-52CB-B18A-0B78-64CBFA5CF7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23587" y="13030200"/>
            <a:ext cx="609600" cy="609600"/>
          </a:xfrm>
          <a:prstGeom prst="rect">
            <a:avLst/>
          </a:prstGeom>
        </p:spPr>
      </p:pic>
    </p:spTree>
    <p:extLst>
      <p:ext uri="{BB962C8B-B14F-4D97-AF65-F5344CB8AC3E}">
        <p14:creationId xmlns:p14="http://schemas.microsoft.com/office/powerpoint/2010/main" val="1878264744"/>
      </p:ext>
    </p:extLst>
  </p:cSld>
  <p:clrMapOvr>
    <a:masterClrMapping/>
  </p:clrMapOvr>
  <mc:AlternateContent xmlns:mc="http://schemas.openxmlformats.org/markup-compatibility/2006" xmlns:p14="http://schemas.microsoft.com/office/powerpoint/2010/main">
    <mc:Choice Requires="p14">
      <p:transition spd="med" p14:dur="700" advTm="7221">
        <p:fade/>
      </p:transition>
    </mc:Choice>
    <mc:Fallback xmlns="">
      <p:transition spd="med" advTm="7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50370-F672-4C37-87F3-B7FE026DBC6F}"/>
              </a:ext>
            </a:extLst>
          </p:cNvPr>
          <p:cNvSpPr/>
          <p:nvPr/>
        </p:nvSpPr>
        <p:spPr>
          <a:xfrm>
            <a:off x="2135187" y="576714"/>
            <a:ext cx="15382941" cy="1323439"/>
          </a:xfrm>
          <a:prstGeom prst="rect">
            <a:avLst/>
          </a:prstGeom>
          <a:noFill/>
        </p:spPr>
        <p:txBody>
          <a:bodyPr wrap="square" lIns="91440" tIns="45720" rIns="91440" bIns="45720">
            <a:spAutoFit/>
          </a:bodyPr>
          <a:lstStyle/>
          <a:p>
            <a:pPr algn="ctr"/>
            <a:r>
              <a:rPr lang="en-US" sz="8000" b="1" spc="50" dirty="0">
                <a:ln w="0"/>
                <a:solidFill>
                  <a:schemeClr val="bg2"/>
                </a:solidFill>
                <a:effectLst>
                  <a:innerShdw blurRad="63500" dist="50800" dir="13500000">
                    <a:srgbClr val="000000">
                      <a:alpha val="50000"/>
                    </a:srgbClr>
                  </a:innerShdw>
                </a:effectLst>
              </a:rPr>
              <a:t>PLANES DE MEDICARE ADVANTAGE</a:t>
            </a:r>
            <a:endParaRPr lang="en-US" sz="8000" b="1" cap="none" spc="50" dirty="0">
              <a:ln w="0"/>
              <a:solidFill>
                <a:schemeClr val="bg2"/>
              </a:solidFill>
              <a:effectLst>
                <a:innerShdw blurRad="63500" dist="50800" dir="13500000">
                  <a:srgbClr val="000000">
                    <a:alpha val="50000"/>
                  </a:srgbClr>
                </a:innerShdw>
              </a:effectLst>
            </a:endParaRPr>
          </a:p>
        </p:txBody>
      </p:sp>
      <p:graphicFrame>
        <p:nvGraphicFramePr>
          <p:cNvPr id="4" name="Diagram 3">
            <a:extLst>
              <a:ext uri="{FF2B5EF4-FFF2-40B4-BE49-F238E27FC236}">
                <a16:creationId xmlns:a16="http://schemas.microsoft.com/office/drawing/2014/main" id="{4255C116-B09E-45CC-8934-4DAE146DC1BA}"/>
              </a:ext>
            </a:extLst>
          </p:cNvPr>
          <p:cNvGraphicFramePr/>
          <p:nvPr>
            <p:extLst>
              <p:ext uri="{D42A27DB-BD31-4B8C-83A1-F6EECF244321}">
                <p14:modId xmlns:p14="http://schemas.microsoft.com/office/powerpoint/2010/main" val="474046285"/>
              </p:ext>
            </p:extLst>
          </p:nvPr>
        </p:nvGraphicFramePr>
        <p:xfrm>
          <a:off x="6173787" y="2877256"/>
          <a:ext cx="16815858" cy="108387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180D428D-F75B-411F-BDDA-4975CDE3DEF3}"/>
              </a:ext>
            </a:extLst>
          </p:cNvPr>
          <p:cNvSpPr/>
          <p:nvPr/>
        </p:nvSpPr>
        <p:spPr>
          <a:xfrm>
            <a:off x="153987" y="2667000"/>
            <a:ext cx="13487400" cy="3416320"/>
          </a:xfrm>
          <a:prstGeom prst="rect">
            <a:avLst/>
          </a:prstGeom>
          <a:noFill/>
        </p:spPr>
        <p:txBody>
          <a:bodyPr wrap="square" lIns="91440" tIns="45720" rIns="91440" bIns="45720">
            <a:spAutoFit/>
          </a:bodyPr>
          <a:lstStyle/>
          <a:p>
            <a:r>
              <a:rPr lang="en-US" sz="5400" b="1" cap="none" spc="0" dirty="0">
                <a:ln w="0"/>
                <a:solidFill>
                  <a:schemeClr val="accent5">
                    <a:lumMod val="75000"/>
                  </a:schemeClr>
                </a:solidFill>
                <a:effectLst>
                  <a:outerShdw blurRad="38100" dist="19050" dir="2700000" algn="tl" rotWithShape="0">
                    <a:schemeClr val="dk1">
                      <a:alpha val="40000"/>
                    </a:schemeClr>
                  </a:outerShdw>
                </a:effectLst>
              </a:rPr>
              <a:t>Los planes de Medicare Advantage </a:t>
            </a:r>
            <a:r>
              <a:rPr lang="es-ES" sz="5400" b="1" cap="none" spc="0" dirty="0">
                <a:ln w="0"/>
                <a:solidFill>
                  <a:schemeClr val="accent5">
                    <a:lumMod val="75000"/>
                  </a:schemeClr>
                </a:solidFill>
                <a:effectLst>
                  <a:outerShdw blurRad="38100" dist="19050" dir="2700000" algn="tl" rotWithShape="0">
                    <a:schemeClr val="dk1">
                      <a:alpha val="40000"/>
                    </a:schemeClr>
                  </a:outerShdw>
                </a:effectLst>
              </a:rPr>
              <a:t>se ofrecen a través de compañías de seguros de salud privadas que se asocian con el gobierno federal para ofrecer planes de Medicare.</a:t>
            </a:r>
            <a:endParaRPr lang="en-US" sz="5400" b="1" cap="none" spc="0" dirty="0">
              <a:ln w="0"/>
              <a:solidFill>
                <a:schemeClr val="accent5">
                  <a:lumMod val="75000"/>
                </a:schemeClr>
              </a:solidFill>
              <a:effectLst>
                <a:outerShdw blurRad="38100" dist="19050" dir="2700000" algn="tl" rotWithShape="0">
                  <a:schemeClr val="dk1">
                    <a:alpha val="40000"/>
                  </a:schemeClr>
                </a:outerShdw>
              </a:effectLst>
            </a:endParaRPr>
          </a:p>
        </p:txBody>
      </p:sp>
      <p:pic>
        <p:nvPicPr>
          <p:cNvPr id="6" name="Audio 5">
            <a:hlinkClick r:id="" action="ppaction://media"/>
            <a:extLst>
              <a:ext uri="{FF2B5EF4-FFF2-40B4-BE49-F238E27FC236}">
                <a16:creationId xmlns:a16="http://schemas.microsoft.com/office/drawing/2014/main" id="{34BD345E-5B07-5B6C-DE31-50938611F1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1588342472"/>
      </p:ext>
    </p:extLst>
  </p:cSld>
  <p:clrMapOvr>
    <a:masterClrMapping/>
  </p:clrMapOvr>
  <mc:AlternateContent xmlns:mc="http://schemas.openxmlformats.org/markup-compatibility/2006" xmlns:p14="http://schemas.microsoft.com/office/powerpoint/2010/main">
    <mc:Choice Requires="p14">
      <p:transition spd="med" p14:dur="700" advTm="37987">
        <p:fade/>
      </p:transition>
    </mc:Choice>
    <mc:Fallback xmlns="">
      <p:transition spd="med" advTm="379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8594-E3E7-4921-BB26-C93A4252F5E9}"/>
              </a:ext>
            </a:extLst>
          </p:cNvPr>
          <p:cNvSpPr>
            <a:spLocks noGrp="1"/>
          </p:cNvSpPr>
          <p:nvPr>
            <p:ph type="ctrTitle"/>
          </p:nvPr>
        </p:nvSpPr>
        <p:spPr/>
        <p:txBody>
          <a:bodyPr/>
          <a:lstStyle/>
          <a:p>
            <a:r>
              <a:rPr lang="en-US" dirty="0">
                <a:latin typeface="Impact" panose="020B0806030902050204" pitchFamily="34" charset="0"/>
              </a:rPr>
              <a:t>Medicare COVID-19 </a:t>
            </a:r>
            <a:r>
              <a:rPr lang="en-US" dirty="0" err="1">
                <a:latin typeface="Impact" panose="020B0806030902050204" pitchFamily="34" charset="0"/>
              </a:rPr>
              <a:t>Cobertura</a:t>
            </a:r>
            <a:r>
              <a:rPr lang="en-US" dirty="0">
                <a:latin typeface="Impact" panose="020B0806030902050204" pitchFamily="34" charset="0"/>
              </a:rPr>
              <a:t> para </a:t>
            </a:r>
            <a:r>
              <a:rPr lang="en-US" dirty="0" err="1">
                <a:latin typeface="Impact" panose="020B0806030902050204" pitchFamily="34" charset="0"/>
              </a:rPr>
              <a:t>Servicios</a:t>
            </a:r>
            <a:r>
              <a:rPr lang="en-US" dirty="0">
                <a:latin typeface="Impact" panose="020B0806030902050204" pitchFamily="34" charset="0"/>
              </a:rPr>
              <a:t> de Tele </a:t>
            </a:r>
            <a:r>
              <a:rPr lang="en-US" dirty="0" err="1">
                <a:latin typeface="Impact" panose="020B0806030902050204" pitchFamily="34" charset="0"/>
              </a:rPr>
              <a:t>Salud</a:t>
            </a:r>
            <a:endParaRPr lang="en-US" cap="none" dirty="0">
              <a:latin typeface="Impact" panose="020B0806030902050204" pitchFamily="34" charset="0"/>
            </a:endParaRPr>
          </a:p>
        </p:txBody>
      </p:sp>
      <p:sp>
        <p:nvSpPr>
          <p:cNvPr id="3" name="Subtitle 2">
            <a:extLst>
              <a:ext uri="{FF2B5EF4-FFF2-40B4-BE49-F238E27FC236}">
                <a16:creationId xmlns:a16="http://schemas.microsoft.com/office/drawing/2014/main" id="{3BCAE2CE-F5D8-4BB6-A52B-9737F0CA11B5}"/>
              </a:ext>
            </a:extLst>
          </p:cNvPr>
          <p:cNvSpPr>
            <a:spLocks noGrp="1"/>
          </p:cNvSpPr>
          <p:nvPr>
            <p:ph type="subTitle" idx="1"/>
          </p:nvPr>
        </p:nvSpPr>
        <p:spPr/>
        <p:txBody>
          <a:bodyPr/>
          <a:lstStyle/>
          <a:p>
            <a:r>
              <a:rPr lang="en-US" dirty="0"/>
              <a:t>Lo que </a:t>
            </a:r>
            <a:r>
              <a:rPr lang="en-US" dirty="0" err="1"/>
              <a:t>necesitas</a:t>
            </a:r>
            <a:r>
              <a:rPr lang="en-US" dirty="0"/>
              <a:t> saber.</a:t>
            </a:r>
          </a:p>
        </p:txBody>
      </p:sp>
      <p:pic>
        <p:nvPicPr>
          <p:cNvPr id="5" name="Audio 4">
            <a:hlinkClick r:id="" action="ppaction://media"/>
            <a:extLst>
              <a:ext uri="{FF2B5EF4-FFF2-40B4-BE49-F238E27FC236}">
                <a16:creationId xmlns:a16="http://schemas.microsoft.com/office/drawing/2014/main" id="{CF6AC667-A9E6-41C8-0980-09488341CF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2682545083"/>
      </p:ext>
    </p:extLst>
  </p:cSld>
  <p:clrMapOvr>
    <a:masterClrMapping/>
  </p:clrMapOvr>
  <mc:AlternateContent xmlns:mc="http://schemas.openxmlformats.org/markup-compatibility/2006" xmlns:p14="http://schemas.microsoft.com/office/powerpoint/2010/main">
    <mc:Choice Requires="p14">
      <p:transition spd="med" p14:dur="700" advTm="7639">
        <p:fade/>
      </p:transition>
    </mc:Choice>
    <mc:Fallback xmlns="">
      <p:transition spd="med" advTm="7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F4B2-1DB7-414F-A4A4-4F72BEAFAFC9}"/>
              </a:ext>
            </a:extLst>
          </p:cNvPr>
          <p:cNvSpPr>
            <a:spLocks noGrp="1"/>
          </p:cNvSpPr>
          <p:nvPr>
            <p:ph type="title"/>
          </p:nvPr>
        </p:nvSpPr>
        <p:spPr/>
        <p:txBody>
          <a:bodyPr/>
          <a:lstStyle/>
          <a:p>
            <a:r>
              <a:rPr lang="en-US" dirty="0"/>
              <a:t>SABÍAS?</a:t>
            </a:r>
          </a:p>
        </p:txBody>
      </p:sp>
      <p:sp>
        <p:nvSpPr>
          <p:cNvPr id="4" name="Text Placeholder 3">
            <a:extLst>
              <a:ext uri="{FF2B5EF4-FFF2-40B4-BE49-F238E27FC236}">
                <a16:creationId xmlns:a16="http://schemas.microsoft.com/office/drawing/2014/main" id="{88A3B9A3-E4C7-4E87-9EAE-EBDC28D24C12}"/>
              </a:ext>
            </a:extLst>
          </p:cNvPr>
          <p:cNvSpPr>
            <a:spLocks noGrp="1"/>
          </p:cNvSpPr>
          <p:nvPr>
            <p:ph type="body" sz="half" idx="2"/>
          </p:nvPr>
        </p:nvSpPr>
        <p:spPr/>
        <p:txBody>
          <a:bodyPr/>
          <a:lstStyle/>
          <a:p>
            <a:endParaRPr lang="en-US" dirty="0"/>
          </a:p>
          <a:p>
            <a:pPr marL="685800" indent="-685800">
              <a:buFont typeface="+mj-lt"/>
              <a:buAutoNum type="arabicPeriod"/>
            </a:pPr>
            <a:r>
              <a:rPr lang="es-ES" b="1" dirty="0"/>
              <a:t>Si tiene Medicare tradicional, no habrá copago por las visitas de Tele </a:t>
            </a:r>
            <a:r>
              <a:rPr lang="es-ES" b="1" dirty="0" err="1"/>
              <a:t>Health</a:t>
            </a:r>
            <a:r>
              <a:rPr lang="es-ES" b="1" dirty="0"/>
              <a:t> durante esta pandemia.</a:t>
            </a:r>
          </a:p>
          <a:p>
            <a:pPr marL="742950" indent="-742950">
              <a:buFont typeface="+mj-lt"/>
              <a:buAutoNum type="arabicPeriod"/>
            </a:pPr>
            <a:endParaRPr lang="en-US" dirty="0"/>
          </a:p>
          <a:p>
            <a:pPr marL="742950" indent="-742950">
              <a:buFont typeface="+mj-lt"/>
              <a:buAutoNum type="arabicPeriod"/>
            </a:pPr>
            <a:r>
              <a:rPr lang="es-ES" b="1" dirty="0"/>
              <a:t>Las visitas comunes al consultorio, el asesoramiento sobre salud mental y los exámenes de salud preventivos son las visitas cubiertas sin copago si tienes Medicare Original.</a:t>
            </a:r>
          </a:p>
          <a:p>
            <a:pPr marL="742950" indent="-742950">
              <a:buFont typeface="+mj-lt"/>
              <a:buAutoNum type="arabicPeriod"/>
            </a:pPr>
            <a:endParaRPr lang="en-US" dirty="0"/>
          </a:p>
          <a:p>
            <a:pPr marL="685800" indent="-685800">
              <a:buFont typeface="+mj-lt"/>
              <a:buAutoNum type="arabicPeriod"/>
            </a:pPr>
            <a:r>
              <a:rPr lang="es-ES" b="1" dirty="0"/>
              <a:t>Si tiene un plan </a:t>
            </a:r>
            <a:r>
              <a:rPr lang="es-ES" b="1" dirty="0" err="1"/>
              <a:t>Advantage</a:t>
            </a:r>
            <a:r>
              <a:rPr lang="es-ES" b="1" dirty="0"/>
              <a:t>, es posible que sus costos ya estén incluidos en su plan.</a:t>
            </a:r>
            <a:endParaRPr lang="en-US" dirty="0"/>
          </a:p>
        </p:txBody>
      </p:sp>
      <p:pic>
        <p:nvPicPr>
          <p:cNvPr id="7" name="Picture Placeholder 6">
            <a:extLst>
              <a:ext uri="{FF2B5EF4-FFF2-40B4-BE49-F238E27FC236}">
                <a16:creationId xmlns:a16="http://schemas.microsoft.com/office/drawing/2014/main" id="{DFD4EB21-ABD9-4905-A5F1-D1C6A73B1EA3}"/>
              </a:ext>
            </a:extLst>
          </p:cNvPr>
          <p:cNvPicPr>
            <a:picLocks noGrp="1" noChangeAspect="1"/>
          </p:cNvPicPr>
          <p:nvPr>
            <p:ph type="pic" sz="quarter" idx="13"/>
          </p:nvPr>
        </p:nvPicPr>
        <p:blipFill>
          <a:blip r:embed="rId4"/>
          <a:srcRect l="22525" r="22525"/>
          <a:stretch>
            <a:fillRect/>
          </a:stretch>
        </p:blipFill>
        <p:spPr/>
      </p:pic>
      <p:sp>
        <p:nvSpPr>
          <p:cNvPr id="33" name="Content Placeholder 32">
            <a:extLst>
              <a:ext uri="{FF2B5EF4-FFF2-40B4-BE49-F238E27FC236}">
                <a16:creationId xmlns:a16="http://schemas.microsoft.com/office/drawing/2014/main" id="{D952927E-AEC4-40FF-ABBD-2A3BE13F3061}"/>
              </a:ext>
            </a:extLst>
          </p:cNvPr>
          <p:cNvSpPr>
            <a:spLocks noGrp="1"/>
          </p:cNvSpPr>
          <p:nvPr>
            <p:ph sz="quarter" idx="15"/>
          </p:nvPr>
        </p:nvSpPr>
        <p:spPr>
          <a:xfrm>
            <a:off x="13400744" y="10468430"/>
            <a:ext cx="9716918" cy="2253812"/>
          </a:xfrm>
        </p:spPr>
        <p:txBody>
          <a:bodyPr/>
          <a:lstStyle/>
          <a:p>
            <a:r>
              <a:rPr lang="en-US" b="1" dirty="0"/>
              <a:t>ESTA SEGURO DURANTE ESTE TIEMPO, HAGA VISITAS VIRTUALES.</a:t>
            </a:r>
          </a:p>
        </p:txBody>
      </p:sp>
      <p:pic>
        <p:nvPicPr>
          <p:cNvPr id="5" name="Audio 4">
            <a:hlinkClick r:id="" action="ppaction://media"/>
            <a:extLst>
              <a:ext uri="{FF2B5EF4-FFF2-40B4-BE49-F238E27FC236}">
                <a16:creationId xmlns:a16="http://schemas.microsoft.com/office/drawing/2014/main" id="{1055331B-FDB0-DA0B-6A5D-0651E69F6C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3232691686"/>
      </p:ext>
    </p:extLst>
  </p:cSld>
  <p:clrMapOvr>
    <a:masterClrMapping/>
  </p:clrMapOvr>
  <mc:AlternateContent xmlns:mc="http://schemas.openxmlformats.org/markup-compatibility/2006" xmlns:p14="http://schemas.microsoft.com/office/powerpoint/2010/main">
    <mc:Choice Requires="p14">
      <p:transition spd="med" p14:dur="700" advTm="28723">
        <p:fade/>
      </p:transition>
    </mc:Choice>
    <mc:Fallback xmlns="">
      <p:transition spd="med" advTm="287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891-6751-47AC-8441-AE5A5C595301}"/>
              </a:ext>
            </a:extLst>
          </p:cNvPr>
          <p:cNvSpPr>
            <a:spLocks noGrp="1"/>
          </p:cNvSpPr>
          <p:nvPr>
            <p:ph type="title"/>
          </p:nvPr>
        </p:nvSpPr>
        <p:spPr/>
        <p:txBody>
          <a:bodyPr>
            <a:normAutofit fontScale="90000"/>
          </a:bodyPr>
          <a:lstStyle/>
          <a:p>
            <a:r>
              <a:rPr lang="en-US" dirty="0">
                <a:solidFill>
                  <a:schemeClr val="accent1"/>
                </a:solidFill>
              </a:rPr>
              <a:t>QUE NECESITAS SABER.</a:t>
            </a:r>
          </a:p>
        </p:txBody>
      </p:sp>
      <p:sp>
        <p:nvSpPr>
          <p:cNvPr id="3" name="Text Placeholder 2">
            <a:extLst>
              <a:ext uri="{FF2B5EF4-FFF2-40B4-BE49-F238E27FC236}">
                <a16:creationId xmlns:a16="http://schemas.microsoft.com/office/drawing/2014/main" id="{7903E92E-7C10-4FDF-B7B0-BF5A5A7DC515}"/>
              </a:ext>
            </a:extLst>
          </p:cNvPr>
          <p:cNvSpPr>
            <a:spLocks noGrp="1"/>
          </p:cNvSpPr>
          <p:nvPr>
            <p:ph type="body" sz="half" idx="2"/>
          </p:nvPr>
        </p:nvSpPr>
        <p:spPr>
          <a:xfrm>
            <a:off x="13864564" y="3962400"/>
            <a:ext cx="9288002" cy="9421592"/>
          </a:xfrm>
        </p:spPr>
        <p:txBody>
          <a:bodyPr/>
          <a:lstStyle/>
          <a:p>
            <a:pPr marL="685800" indent="-685800" algn="just">
              <a:lnSpc>
                <a:spcPct val="150000"/>
              </a:lnSpc>
              <a:buFont typeface="+mj-lt"/>
              <a:buAutoNum type="arabicPeriod"/>
            </a:pPr>
            <a:r>
              <a:rPr lang="es-ES" b="1" dirty="0">
                <a:solidFill>
                  <a:schemeClr val="accent1"/>
                </a:solidFill>
              </a:rPr>
              <a:t>Llame a su PCP (proveedor de atención primaria) y vea cuáles son las acomodaciones durante este tiempo.</a:t>
            </a:r>
          </a:p>
          <a:p>
            <a:pPr marL="685800" indent="-685800" algn="just">
              <a:lnSpc>
                <a:spcPct val="150000"/>
              </a:lnSpc>
              <a:buFont typeface="+mj-lt"/>
              <a:buAutoNum type="arabicPeriod"/>
            </a:pPr>
            <a:r>
              <a:rPr lang="es-ES" b="1" dirty="0">
                <a:solidFill>
                  <a:schemeClr val="accent1"/>
                </a:solidFill>
              </a:rPr>
              <a:t>Asegúrese de verificar si hay algún requisito especial antes de la cita, para estar preparado.</a:t>
            </a:r>
          </a:p>
          <a:p>
            <a:pPr marL="685800" indent="-685800" algn="just">
              <a:lnSpc>
                <a:spcPct val="150000"/>
              </a:lnSpc>
              <a:buFont typeface="+mj-lt"/>
              <a:buAutoNum type="arabicPeriod"/>
            </a:pPr>
            <a:r>
              <a:rPr lang="es-ES" b="1" dirty="0">
                <a:solidFill>
                  <a:schemeClr val="accent1"/>
                </a:solidFill>
              </a:rPr>
              <a:t>Medicare paga visitas virtuales, portales en línea y servicios de telesalud.</a:t>
            </a:r>
            <a:endParaRPr lang="en-US" b="1" dirty="0"/>
          </a:p>
          <a:p>
            <a:endParaRPr lang="en-US" dirty="0"/>
          </a:p>
        </p:txBody>
      </p:sp>
      <p:pic>
        <p:nvPicPr>
          <p:cNvPr id="6" name="Picture Placeholder 5">
            <a:extLst>
              <a:ext uri="{FF2B5EF4-FFF2-40B4-BE49-F238E27FC236}">
                <a16:creationId xmlns:a16="http://schemas.microsoft.com/office/drawing/2014/main" id="{A3ED04B9-EA9B-4FFF-9181-402483E3930D}"/>
              </a:ext>
            </a:extLst>
          </p:cNvPr>
          <p:cNvPicPr>
            <a:picLocks noGrp="1" noChangeAspect="1"/>
          </p:cNvPicPr>
          <p:nvPr>
            <p:ph type="pic" sz="quarter" idx="13"/>
          </p:nvPr>
        </p:nvPicPr>
        <p:blipFill>
          <a:blip r:embed="rId4"/>
          <a:srcRect l="18871" r="18871"/>
          <a:stretch>
            <a:fillRect/>
          </a:stretch>
        </p:blipFill>
        <p:spPr/>
      </p:pic>
      <p:sp>
        <p:nvSpPr>
          <p:cNvPr id="4" name="Text Placeholder 3">
            <a:extLst>
              <a:ext uri="{FF2B5EF4-FFF2-40B4-BE49-F238E27FC236}">
                <a16:creationId xmlns:a16="http://schemas.microsoft.com/office/drawing/2014/main" id="{5F0C8121-738F-4674-914D-B3EE5ED89F54}"/>
              </a:ext>
            </a:extLst>
          </p:cNvPr>
          <p:cNvSpPr>
            <a:spLocks noGrp="1"/>
          </p:cNvSpPr>
          <p:nvPr>
            <p:ph type="body" sz="quarter" idx="14"/>
          </p:nvPr>
        </p:nvSpPr>
        <p:spPr/>
        <p:txBody>
          <a:bodyPr>
            <a:normAutofit lnSpcReduction="10000"/>
          </a:bodyPr>
          <a:lstStyle/>
          <a:p>
            <a:r>
              <a:rPr lang="es-ES" b="1" dirty="0">
                <a:solidFill>
                  <a:srgbClr val="1F497D"/>
                </a:solidFill>
              </a:rPr>
              <a:t>COMUNÍQUESE CON SU PROVEEDOR DE ATENCIÓN PRIMARIA PARA ASEGURARSE DE QUE SUS SERVICIOS ESTEN CUBIERTOS.</a:t>
            </a:r>
            <a:endParaRPr lang="en-US" b="1" dirty="0">
              <a:solidFill>
                <a:srgbClr val="1F497D"/>
              </a:solidFill>
            </a:endParaRPr>
          </a:p>
        </p:txBody>
      </p:sp>
      <p:pic>
        <p:nvPicPr>
          <p:cNvPr id="7" name="Audio 6">
            <a:hlinkClick r:id="" action="ppaction://media"/>
            <a:extLst>
              <a:ext uri="{FF2B5EF4-FFF2-40B4-BE49-F238E27FC236}">
                <a16:creationId xmlns:a16="http://schemas.microsoft.com/office/drawing/2014/main" id="{E681F5FE-A6E8-B4A4-C3D2-D3CC37C67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3279891245"/>
      </p:ext>
    </p:extLst>
  </p:cSld>
  <p:clrMapOvr>
    <a:masterClrMapping/>
  </p:clrMapOvr>
  <mc:AlternateContent xmlns:mc="http://schemas.openxmlformats.org/markup-compatibility/2006" xmlns:p14="http://schemas.microsoft.com/office/powerpoint/2010/main">
    <mc:Choice Requires="p14">
      <p:transition spd="med" p14:dur="700" advTm="29791">
        <p:fade/>
      </p:transition>
    </mc:Choice>
    <mc:Fallback xmlns="">
      <p:transition spd="med" advTm="29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8594-E3E7-4921-BB26-C93A4252F5E9}"/>
              </a:ext>
            </a:extLst>
          </p:cNvPr>
          <p:cNvSpPr>
            <a:spLocks noGrp="1"/>
          </p:cNvSpPr>
          <p:nvPr>
            <p:ph type="ctrTitle"/>
          </p:nvPr>
        </p:nvSpPr>
        <p:spPr/>
        <p:txBody>
          <a:bodyPr/>
          <a:lstStyle/>
          <a:p>
            <a:r>
              <a:rPr lang="es-ES" sz="9600" cap="none" dirty="0"/>
              <a:t>COBERTURA DE SALUD DE MEDICARE PARA BENEFICIOS DE SALUD MENTAL</a:t>
            </a:r>
            <a:endParaRPr lang="en-US" sz="9600" cap="none" dirty="0"/>
          </a:p>
        </p:txBody>
      </p:sp>
      <p:sp>
        <p:nvSpPr>
          <p:cNvPr id="3" name="Subtitle 2">
            <a:extLst>
              <a:ext uri="{FF2B5EF4-FFF2-40B4-BE49-F238E27FC236}">
                <a16:creationId xmlns:a16="http://schemas.microsoft.com/office/drawing/2014/main" id="{3BCAE2CE-F5D8-4BB6-A52B-9737F0CA11B5}"/>
              </a:ext>
            </a:extLst>
          </p:cNvPr>
          <p:cNvSpPr>
            <a:spLocks noGrp="1"/>
          </p:cNvSpPr>
          <p:nvPr>
            <p:ph type="subTitle" idx="1"/>
          </p:nvPr>
        </p:nvSpPr>
        <p:spPr/>
        <p:txBody>
          <a:bodyPr>
            <a:normAutofit/>
          </a:bodyPr>
          <a:lstStyle/>
          <a:p>
            <a:r>
              <a:rPr lang="en-US" sz="9600" b="1" dirty="0"/>
              <a:t>COVID-19</a:t>
            </a:r>
          </a:p>
        </p:txBody>
      </p:sp>
      <p:pic>
        <p:nvPicPr>
          <p:cNvPr id="5" name="Audio 4">
            <a:hlinkClick r:id="" action="ppaction://media"/>
            <a:extLst>
              <a:ext uri="{FF2B5EF4-FFF2-40B4-BE49-F238E27FC236}">
                <a16:creationId xmlns:a16="http://schemas.microsoft.com/office/drawing/2014/main" id="{8FACC071-D7E7-9EAC-6E56-FF83814C0E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3246700027"/>
      </p:ext>
    </p:extLst>
  </p:cSld>
  <p:clrMapOvr>
    <a:masterClrMapping/>
  </p:clrMapOvr>
  <mc:AlternateContent xmlns:mc="http://schemas.openxmlformats.org/markup-compatibility/2006" xmlns:p14="http://schemas.microsoft.com/office/powerpoint/2010/main">
    <mc:Choice Requires="p14">
      <p:transition spd="med" p14:dur="700" advTm="5572">
        <p:fade/>
      </p:transition>
    </mc:Choice>
    <mc:Fallback xmlns="">
      <p:transition spd="med" advTm="5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F4B2-1DB7-414F-A4A4-4F72BEAFAFC9}"/>
              </a:ext>
            </a:extLst>
          </p:cNvPr>
          <p:cNvSpPr>
            <a:spLocks noGrp="1"/>
          </p:cNvSpPr>
          <p:nvPr>
            <p:ph type="title"/>
          </p:nvPr>
        </p:nvSpPr>
        <p:spPr/>
        <p:txBody>
          <a:bodyPr/>
          <a:lstStyle/>
          <a:p>
            <a:r>
              <a:rPr lang="en-US" dirty="0"/>
              <a:t>SABÍAS?</a:t>
            </a:r>
          </a:p>
        </p:txBody>
      </p:sp>
      <p:sp>
        <p:nvSpPr>
          <p:cNvPr id="4" name="Text Placeholder 3">
            <a:extLst>
              <a:ext uri="{FF2B5EF4-FFF2-40B4-BE49-F238E27FC236}">
                <a16:creationId xmlns:a16="http://schemas.microsoft.com/office/drawing/2014/main" id="{88A3B9A3-E4C7-4E87-9EAE-EBDC28D24C12}"/>
              </a:ext>
            </a:extLst>
          </p:cNvPr>
          <p:cNvSpPr>
            <a:spLocks noGrp="1"/>
          </p:cNvSpPr>
          <p:nvPr>
            <p:ph type="body" sz="half" idx="2"/>
          </p:nvPr>
        </p:nvSpPr>
        <p:spPr/>
        <p:txBody>
          <a:bodyPr/>
          <a:lstStyle/>
          <a:p>
            <a:endParaRPr lang="en-US" b="1" dirty="0"/>
          </a:p>
          <a:p>
            <a:pPr marL="685800" indent="-685800">
              <a:buFont typeface="+mj-lt"/>
              <a:buAutoNum type="arabicPeriod"/>
            </a:pPr>
            <a:r>
              <a:rPr lang="es-ES" b="1" dirty="0"/>
              <a:t>ES IMPORTANTE TOMAR TIEMPO PARA DESCANSAR</a:t>
            </a:r>
          </a:p>
          <a:p>
            <a:pPr marL="685800" indent="-685800">
              <a:buFont typeface="+mj-lt"/>
              <a:buAutoNum type="arabicPeriod"/>
            </a:pPr>
            <a:r>
              <a:rPr lang="es-ES" b="1" dirty="0"/>
              <a:t>PRUEBE NUEVAS ACTIVIDADES</a:t>
            </a:r>
          </a:p>
          <a:p>
            <a:pPr marL="685800" indent="-685800">
              <a:buFont typeface="+mj-lt"/>
              <a:buAutoNum type="arabicPeriod"/>
            </a:pPr>
            <a:r>
              <a:rPr lang="es-ES" b="1" dirty="0"/>
              <a:t>RESPIRA PROFUNDAMENTE, ESTÍRATE Y MEDITA</a:t>
            </a:r>
          </a:p>
          <a:p>
            <a:pPr marL="685800" indent="-685800">
              <a:buFont typeface="+mj-lt"/>
              <a:buAutoNum type="arabicPeriod"/>
            </a:pPr>
            <a:r>
              <a:rPr lang="es-ES" b="1" dirty="0"/>
              <a:t>COMA DIETAS BIEN EQUILIBRADAS Y BEBA MUCHA AGUA</a:t>
            </a:r>
          </a:p>
          <a:p>
            <a:pPr marL="685800" indent="-685800">
              <a:buFont typeface="+mj-lt"/>
              <a:buAutoNum type="arabicPeriod"/>
            </a:pPr>
            <a:r>
              <a:rPr lang="es-ES" b="1" dirty="0"/>
              <a:t>EJERCICIO DIARIO CON APROBACIÓN DEL MÉDICO</a:t>
            </a:r>
          </a:p>
          <a:p>
            <a:pPr marL="685800" indent="-685800">
              <a:buFont typeface="+mj-lt"/>
              <a:buAutoNum type="arabicPeriod"/>
            </a:pPr>
            <a:r>
              <a:rPr lang="es-ES" b="1" dirty="0"/>
              <a:t>DESCANSA MUCHO</a:t>
            </a:r>
          </a:p>
          <a:p>
            <a:pPr marL="685800" indent="-685800">
              <a:buFont typeface="+mj-lt"/>
              <a:buAutoNum type="arabicPeriod"/>
            </a:pPr>
            <a:endParaRPr lang="es-ES" b="1" dirty="0"/>
          </a:p>
          <a:p>
            <a:pPr marL="0" indent="0" algn="just">
              <a:buNone/>
            </a:pPr>
            <a:r>
              <a:rPr lang="es-ES" b="1" dirty="0"/>
              <a:t>ESTAS SON TODAS FORMAS DE ENFRENTAR EL ESTRÉS</a:t>
            </a:r>
            <a:endParaRPr lang="en-US" b="1" dirty="0"/>
          </a:p>
        </p:txBody>
      </p:sp>
      <p:pic>
        <p:nvPicPr>
          <p:cNvPr id="6" name="Picture Placeholder 5">
            <a:extLst>
              <a:ext uri="{FF2B5EF4-FFF2-40B4-BE49-F238E27FC236}">
                <a16:creationId xmlns:a16="http://schemas.microsoft.com/office/drawing/2014/main" id="{34E4E424-DFE8-4E38-A026-46C3B2258264}"/>
              </a:ext>
            </a:extLst>
          </p:cNvPr>
          <p:cNvPicPr>
            <a:picLocks noGrp="1" noChangeAspect="1"/>
          </p:cNvPicPr>
          <p:nvPr>
            <p:ph type="pic" sz="quarter" idx="13"/>
          </p:nvPr>
        </p:nvPicPr>
        <p:blipFill>
          <a:blip r:embed="rId4"/>
          <a:srcRect l="19462" r="19462"/>
          <a:stretch>
            <a:fillRect/>
          </a:stretch>
        </p:blipFill>
        <p:spPr/>
      </p:pic>
      <p:sp>
        <p:nvSpPr>
          <p:cNvPr id="28" name="Content Placeholder 27">
            <a:extLst>
              <a:ext uri="{FF2B5EF4-FFF2-40B4-BE49-F238E27FC236}">
                <a16:creationId xmlns:a16="http://schemas.microsoft.com/office/drawing/2014/main" id="{40FC6291-B893-461C-8A82-0C117F294BF8}"/>
              </a:ext>
            </a:extLst>
          </p:cNvPr>
          <p:cNvSpPr>
            <a:spLocks noGrp="1"/>
          </p:cNvSpPr>
          <p:nvPr>
            <p:ph sz="quarter" idx="15"/>
          </p:nvPr>
        </p:nvSpPr>
        <p:spPr/>
        <p:txBody>
          <a:bodyPr/>
          <a:lstStyle/>
          <a:p>
            <a:r>
              <a:rPr lang="en-US" b="1" dirty="0"/>
              <a:t>TOMA TIEMPO PARA CUIDAR DE TI</a:t>
            </a:r>
          </a:p>
        </p:txBody>
      </p:sp>
      <p:pic>
        <p:nvPicPr>
          <p:cNvPr id="5" name="Audio 4">
            <a:hlinkClick r:id="" action="ppaction://media"/>
            <a:extLst>
              <a:ext uri="{FF2B5EF4-FFF2-40B4-BE49-F238E27FC236}">
                <a16:creationId xmlns:a16="http://schemas.microsoft.com/office/drawing/2014/main" id="{31FC5E77-342D-FB07-88D5-7BAB36AD2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1227008403"/>
      </p:ext>
    </p:extLst>
  </p:cSld>
  <p:clrMapOvr>
    <a:masterClrMapping/>
  </p:clrMapOvr>
  <mc:AlternateContent xmlns:mc="http://schemas.openxmlformats.org/markup-compatibility/2006" xmlns:p14="http://schemas.microsoft.com/office/powerpoint/2010/main">
    <mc:Choice Requires="p14">
      <p:transition spd="med" p14:dur="700" advTm="23661">
        <p:fade/>
      </p:transition>
    </mc:Choice>
    <mc:Fallback xmlns="">
      <p:transition spd="med" advTm="236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891-6751-47AC-8441-AE5A5C595301}"/>
              </a:ext>
            </a:extLst>
          </p:cNvPr>
          <p:cNvSpPr>
            <a:spLocks noGrp="1"/>
          </p:cNvSpPr>
          <p:nvPr>
            <p:ph type="title"/>
          </p:nvPr>
        </p:nvSpPr>
        <p:spPr/>
        <p:txBody>
          <a:bodyPr>
            <a:normAutofit fontScale="90000"/>
          </a:bodyPr>
          <a:lstStyle/>
          <a:p>
            <a:r>
              <a:rPr lang="en-US" dirty="0">
                <a:solidFill>
                  <a:schemeClr val="accent1"/>
                </a:solidFill>
              </a:rPr>
              <a:t>QUE NECESITAS SABER</a:t>
            </a:r>
          </a:p>
        </p:txBody>
      </p:sp>
      <p:sp>
        <p:nvSpPr>
          <p:cNvPr id="3" name="Text Placeholder 2">
            <a:extLst>
              <a:ext uri="{FF2B5EF4-FFF2-40B4-BE49-F238E27FC236}">
                <a16:creationId xmlns:a16="http://schemas.microsoft.com/office/drawing/2014/main" id="{7903E92E-7C10-4FDF-B7B0-BF5A5A7DC515}"/>
              </a:ext>
            </a:extLst>
          </p:cNvPr>
          <p:cNvSpPr>
            <a:spLocks noGrp="1"/>
          </p:cNvSpPr>
          <p:nvPr>
            <p:ph type="body" sz="half" idx="2"/>
          </p:nvPr>
        </p:nvSpPr>
        <p:spPr/>
        <p:txBody>
          <a:bodyPr>
            <a:normAutofit fontScale="92500" lnSpcReduction="10000"/>
          </a:bodyPr>
          <a:lstStyle/>
          <a:p>
            <a:pPr marL="685800" indent="-685800">
              <a:buFont typeface="+mj-lt"/>
              <a:buAutoNum type="arabicPeriod"/>
            </a:pPr>
            <a:r>
              <a:rPr lang="es-ES" b="1" dirty="0">
                <a:solidFill>
                  <a:schemeClr val="accent1"/>
                </a:solidFill>
              </a:rPr>
              <a:t>Hable con personas de su confianza acerca de sus inquietudes</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Llame a su proveedor de atención médica si su estrés interfiere con sus actividades diarias durante 2 días o más.</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Conozca su cobertura de Medicare con respecto a la salud mental.</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La Parte B de Medicare cubre una prueba de detección de depresión por año.</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La evaluación debe realizarse en un entorno de atención primaria para que pueda obtener las remisiones adecuadas y el tratamiento de seguimiento.</a:t>
            </a:r>
            <a:endParaRPr lang="en-US" b="1" dirty="0">
              <a:solidFill>
                <a:schemeClr val="accent1"/>
              </a:solidFill>
            </a:endParaRPr>
          </a:p>
        </p:txBody>
      </p:sp>
      <p:pic>
        <p:nvPicPr>
          <p:cNvPr id="6" name="Picture Placeholder 5">
            <a:extLst>
              <a:ext uri="{FF2B5EF4-FFF2-40B4-BE49-F238E27FC236}">
                <a16:creationId xmlns:a16="http://schemas.microsoft.com/office/drawing/2014/main" id="{3B94C28E-3D54-43CE-BDFA-C467D6BDAFD4}"/>
              </a:ext>
            </a:extLst>
          </p:cNvPr>
          <p:cNvPicPr>
            <a:picLocks noGrp="1" noChangeAspect="1"/>
          </p:cNvPicPr>
          <p:nvPr>
            <p:ph type="pic" sz="quarter" idx="13"/>
          </p:nvPr>
        </p:nvPicPr>
        <p:blipFill>
          <a:blip r:embed="rId4"/>
          <a:srcRect l="16534" r="16534"/>
          <a:stretch>
            <a:fillRect/>
          </a:stretch>
        </p:blipFill>
        <p:spPr/>
      </p:pic>
      <p:sp>
        <p:nvSpPr>
          <p:cNvPr id="14" name="Text Placeholder 13">
            <a:extLst>
              <a:ext uri="{FF2B5EF4-FFF2-40B4-BE49-F238E27FC236}">
                <a16:creationId xmlns:a16="http://schemas.microsoft.com/office/drawing/2014/main" id="{AFAF84C2-2971-4D8D-8C4C-D89AFA8974F7}"/>
              </a:ext>
            </a:extLst>
          </p:cNvPr>
          <p:cNvSpPr>
            <a:spLocks noGrp="1"/>
          </p:cNvSpPr>
          <p:nvPr>
            <p:ph type="body" sz="quarter" idx="14"/>
          </p:nvPr>
        </p:nvSpPr>
        <p:spPr>
          <a:solidFill>
            <a:schemeClr val="bg2"/>
          </a:solidFill>
        </p:spPr>
        <p:txBody>
          <a:bodyPr>
            <a:normAutofit lnSpcReduction="10000"/>
          </a:bodyPr>
          <a:lstStyle/>
          <a:p>
            <a:r>
              <a:rPr lang="en-US" sz="5600" b="1" dirty="0">
                <a:solidFill>
                  <a:schemeClr val="tx2"/>
                </a:solidFill>
              </a:rPr>
              <a:t>VAMOS HABLAR AL RESPECTO</a:t>
            </a:r>
          </a:p>
        </p:txBody>
      </p:sp>
      <p:pic>
        <p:nvPicPr>
          <p:cNvPr id="5" name="Audio 4">
            <a:hlinkClick r:id="" action="ppaction://media"/>
            <a:extLst>
              <a:ext uri="{FF2B5EF4-FFF2-40B4-BE49-F238E27FC236}">
                <a16:creationId xmlns:a16="http://schemas.microsoft.com/office/drawing/2014/main" id="{BC6C8AB1-7525-BA4C-0EB3-B36FCC27D1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3890884047"/>
      </p:ext>
    </p:extLst>
  </p:cSld>
  <p:clrMapOvr>
    <a:masterClrMapping/>
  </p:clrMapOvr>
  <mc:AlternateContent xmlns:mc="http://schemas.openxmlformats.org/markup-compatibility/2006" xmlns:p14="http://schemas.microsoft.com/office/powerpoint/2010/main">
    <mc:Choice Requires="p14">
      <p:transition spd="med" p14:dur="700" advTm="34620">
        <p:fade/>
      </p:transition>
    </mc:Choice>
    <mc:Fallback xmlns="">
      <p:transition spd="med" advTm="34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A483D6-2BB1-45DD-AA3C-FCE4587A9D6D}"/>
              </a:ext>
            </a:extLst>
          </p:cNvPr>
          <p:cNvSpPr>
            <a:spLocks noGrp="1"/>
          </p:cNvSpPr>
          <p:nvPr>
            <p:ph type="sldNum" sz="quarter" idx="12"/>
          </p:nvPr>
        </p:nvSpPr>
        <p:spPr/>
        <p:txBody>
          <a:bodyPr/>
          <a:lstStyle/>
          <a:p>
            <a:fld id="{B38049E5-7B53-4E85-8972-7D6C4BCE5BB9}" type="slidenum">
              <a:rPr lang="en-US" noProof="0" smtClean="0"/>
              <a:t>17</a:t>
            </a:fld>
            <a:endParaRPr lang="en-US" noProof="0" dirty="0"/>
          </a:p>
        </p:txBody>
      </p:sp>
      <p:sp>
        <p:nvSpPr>
          <p:cNvPr id="7" name="Rectangle 6">
            <a:extLst>
              <a:ext uri="{FF2B5EF4-FFF2-40B4-BE49-F238E27FC236}">
                <a16:creationId xmlns:a16="http://schemas.microsoft.com/office/drawing/2014/main" id="{21B7A803-D99C-4628-A1D6-8C095C388615}"/>
              </a:ext>
            </a:extLst>
          </p:cNvPr>
          <p:cNvSpPr/>
          <p:nvPr/>
        </p:nvSpPr>
        <p:spPr>
          <a:xfrm>
            <a:off x="5487987" y="457200"/>
            <a:ext cx="12420600" cy="2123658"/>
          </a:xfrm>
          <a:prstGeom prst="rect">
            <a:avLst/>
          </a:prstGeom>
        </p:spPr>
        <p:txBody>
          <a:bodyPr wrap="square">
            <a:spAutoFit/>
          </a:bodyPr>
          <a:lstStyle/>
          <a:p>
            <a:r>
              <a:rPr lang="en-US" sz="6600" b="1" dirty="0">
                <a:ln w="0"/>
                <a:effectLst>
                  <a:outerShdw blurRad="38100" dist="19050" dir="2700000" algn="tl" rotWithShape="0">
                    <a:schemeClr val="dk1">
                      <a:alpha val="40000"/>
                    </a:schemeClr>
                  </a:outerShdw>
                </a:effectLst>
              </a:rPr>
              <a:t>¿TE SIENTES ANSIOSO, ESTRESADO O DEPRIMIDO?</a:t>
            </a:r>
          </a:p>
        </p:txBody>
      </p:sp>
      <p:sp>
        <p:nvSpPr>
          <p:cNvPr id="8" name="Rectangle 7">
            <a:extLst>
              <a:ext uri="{FF2B5EF4-FFF2-40B4-BE49-F238E27FC236}">
                <a16:creationId xmlns:a16="http://schemas.microsoft.com/office/drawing/2014/main" id="{30E61639-F186-4D27-827A-DD6AF5278FF5}"/>
              </a:ext>
            </a:extLst>
          </p:cNvPr>
          <p:cNvSpPr/>
          <p:nvPr/>
        </p:nvSpPr>
        <p:spPr>
          <a:xfrm>
            <a:off x="382587" y="3048000"/>
            <a:ext cx="21336000" cy="4524315"/>
          </a:xfrm>
          <a:prstGeom prst="rect">
            <a:avLst/>
          </a:prstGeom>
        </p:spPr>
        <p:txBody>
          <a:bodyPr wrap="square">
            <a:spAutoFit/>
          </a:bodyPr>
          <a:lstStyle/>
          <a:p>
            <a:r>
              <a:rPr lang="es-ES" b="1" dirty="0">
                <a:solidFill>
                  <a:schemeClr val="accent1"/>
                </a:solidFill>
                <a:latin typeface="Arial" panose="020B0604020202020204" pitchFamily="34" charset="0"/>
              </a:rPr>
              <a:t>Si usted o un ser querido se siente abrumado por emociones como tristeza, depresión o ansiedad, o siente que quiere lastimarse a sí mismo o a otros, llame a la Línea de ayuda de desastres de la Administración de Servicios de Salud Mental y Abuso de Sustancias (SAMHSA):</a:t>
            </a:r>
            <a:r>
              <a:rPr lang="en-US" b="1" dirty="0">
                <a:solidFill>
                  <a:schemeClr val="accent1"/>
                </a:solidFill>
                <a:latin typeface="Arial" panose="020B0604020202020204" pitchFamily="34" charset="0"/>
              </a:rPr>
              <a:t>1-800-985-5990 o </a:t>
            </a:r>
            <a:r>
              <a:rPr lang="en-US" b="1" dirty="0" err="1">
                <a:solidFill>
                  <a:schemeClr val="accent1"/>
                </a:solidFill>
                <a:latin typeface="Arial" panose="020B0604020202020204" pitchFamily="34" charset="0"/>
              </a:rPr>
              <a:t>envia</a:t>
            </a:r>
            <a:r>
              <a:rPr lang="en-US" b="1" dirty="0">
                <a:solidFill>
                  <a:schemeClr val="accent1"/>
                </a:solidFill>
                <a:latin typeface="Arial" panose="020B0604020202020204" pitchFamily="34" charset="0"/>
              </a:rPr>
              <a:t> un text al </a:t>
            </a:r>
            <a:r>
              <a:rPr lang="en-US" b="1" dirty="0" err="1">
                <a:solidFill>
                  <a:schemeClr val="accent1"/>
                </a:solidFill>
                <a:latin typeface="Arial" panose="020B0604020202020204" pitchFamily="34" charset="0"/>
              </a:rPr>
              <a:t>TalkWithUs</a:t>
            </a:r>
            <a:r>
              <a:rPr lang="en-US" b="1" dirty="0">
                <a:solidFill>
                  <a:schemeClr val="accent1"/>
                </a:solidFill>
                <a:latin typeface="Arial" panose="020B0604020202020204" pitchFamily="34" charset="0"/>
              </a:rPr>
              <a:t> to 66746 (TTY: 1-800-846-8517).</a:t>
            </a:r>
          </a:p>
        </p:txBody>
      </p:sp>
      <p:pic>
        <p:nvPicPr>
          <p:cNvPr id="12" name="Picture 11">
            <a:extLst>
              <a:ext uri="{FF2B5EF4-FFF2-40B4-BE49-F238E27FC236}">
                <a16:creationId xmlns:a16="http://schemas.microsoft.com/office/drawing/2014/main" id="{942A5141-D985-430E-BF14-540CF1C7ED05}"/>
              </a:ext>
            </a:extLst>
          </p:cNvPr>
          <p:cNvPicPr>
            <a:picLocks noChangeAspect="1"/>
          </p:cNvPicPr>
          <p:nvPr/>
        </p:nvPicPr>
        <p:blipFill>
          <a:blip r:embed="rId4"/>
          <a:stretch>
            <a:fillRect/>
          </a:stretch>
        </p:blipFill>
        <p:spPr>
          <a:xfrm>
            <a:off x="16725814" y="6705600"/>
            <a:ext cx="5578754" cy="5132454"/>
          </a:xfrm>
          <a:prstGeom prst="rect">
            <a:avLst/>
          </a:prstGeom>
        </p:spPr>
      </p:pic>
      <p:pic>
        <p:nvPicPr>
          <p:cNvPr id="3" name="Audio 2">
            <a:hlinkClick r:id="" action="ppaction://media"/>
            <a:extLst>
              <a:ext uri="{FF2B5EF4-FFF2-40B4-BE49-F238E27FC236}">
                <a16:creationId xmlns:a16="http://schemas.microsoft.com/office/drawing/2014/main" id="{C1B8B7A8-5F46-74D9-5340-B635AC833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1043432855"/>
      </p:ext>
    </p:extLst>
  </p:cSld>
  <p:clrMapOvr>
    <a:masterClrMapping/>
  </p:clrMapOvr>
  <mc:AlternateContent xmlns:mc="http://schemas.openxmlformats.org/markup-compatibility/2006" xmlns:p14="http://schemas.microsoft.com/office/powerpoint/2010/main">
    <mc:Choice Requires="p14">
      <p:transition spd="med" p14:dur="700" advTm="38452">
        <p:fade/>
      </p:transition>
    </mc:Choice>
    <mc:Fallback xmlns="">
      <p:transition spd="med" advTm="38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A29DB-2FEF-4025-B4F5-3C77DBD59988}"/>
              </a:ext>
            </a:extLst>
          </p:cNvPr>
          <p:cNvSpPr>
            <a:spLocks noGrp="1"/>
          </p:cNvSpPr>
          <p:nvPr>
            <p:ph type="subTitle" idx="1"/>
          </p:nvPr>
        </p:nvSpPr>
        <p:spPr>
          <a:xfrm>
            <a:off x="5030787" y="6324600"/>
            <a:ext cx="13663346" cy="2172474"/>
          </a:xfrm>
        </p:spPr>
        <p:txBody>
          <a:bodyPr>
            <a:normAutofit/>
          </a:bodyPr>
          <a:lstStyle/>
          <a:p>
            <a:r>
              <a:rPr lang="en-US" sz="8800" b="1" dirty="0">
                <a:solidFill>
                  <a:schemeClr val="accent1"/>
                </a:solidFill>
              </a:rPr>
              <a:t>COVID-19</a:t>
            </a:r>
          </a:p>
        </p:txBody>
      </p:sp>
      <p:sp>
        <p:nvSpPr>
          <p:cNvPr id="4" name="Rectangle 3">
            <a:extLst>
              <a:ext uri="{FF2B5EF4-FFF2-40B4-BE49-F238E27FC236}">
                <a16:creationId xmlns:a16="http://schemas.microsoft.com/office/drawing/2014/main" id="{1110ED94-FD4D-4059-9D10-937A1510BBDB}"/>
              </a:ext>
            </a:extLst>
          </p:cNvPr>
          <p:cNvSpPr/>
          <p:nvPr/>
        </p:nvSpPr>
        <p:spPr>
          <a:xfrm>
            <a:off x="3435624" y="3935750"/>
            <a:ext cx="17514923" cy="1723549"/>
          </a:xfrm>
          <a:prstGeom prst="rect">
            <a:avLst/>
          </a:prstGeom>
          <a:noFill/>
        </p:spPr>
        <p:txBody>
          <a:bodyPr wrap="none" lIns="182880" tIns="91440" rIns="182880" bIns="91440">
            <a:spAutoFit/>
          </a:bodyPr>
          <a:lstStyle/>
          <a:p>
            <a:pPr algn="ctr"/>
            <a:r>
              <a:rPr lang="en-US" sz="10000" b="1" dirty="0">
                <a:ln w="0"/>
                <a:solidFill>
                  <a:schemeClr val="accent1"/>
                </a:solidFill>
                <a:effectLst>
                  <a:outerShdw blurRad="38100" dist="25400" dir="5400000" algn="ctr" rotWithShape="0">
                    <a:srgbClr val="6E747A">
                      <a:alpha val="43000"/>
                    </a:srgbClr>
                  </a:outerShdw>
                </a:effectLst>
              </a:rPr>
              <a:t>ATENCION MEDICA PREVENTIVA</a:t>
            </a:r>
          </a:p>
        </p:txBody>
      </p:sp>
      <p:pic>
        <p:nvPicPr>
          <p:cNvPr id="5" name="Audio 4">
            <a:hlinkClick r:id="" action="ppaction://media"/>
            <a:extLst>
              <a:ext uri="{FF2B5EF4-FFF2-40B4-BE49-F238E27FC236}">
                <a16:creationId xmlns:a16="http://schemas.microsoft.com/office/drawing/2014/main" id="{8DCEFDA5-5EB8-3058-1A3C-56157EF15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855509281"/>
      </p:ext>
    </p:extLst>
  </p:cSld>
  <p:clrMapOvr>
    <a:masterClrMapping/>
  </p:clrMapOvr>
  <mc:AlternateContent xmlns:mc="http://schemas.openxmlformats.org/markup-compatibility/2006" xmlns:p14="http://schemas.microsoft.com/office/powerpoint/2010/main">
    <mc:Choice Requires="p14">
      <p:transition spd="med" p14:dur="700" advTm="3831">
        <p:fade/>
      </p:transition>
    </mc:Choice>
    <mc:Fallback xmlns="">
      <p:transition spd="med" advTm="38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045D-F637-4905-A1AF-D4E393ECE53B}"/>
              </a:ext>
            </a:extLst>
          </p:cNvPr>
          <p:cNvSpPr>
            <a:spLocks noGrp="1"/>
          </p:cNvSpPr>
          <p:nvPr>
            <p:ph type="title"/>
          </p:nvPr>
        </p:nvSpPr>
        <p:spPr/>
        <p:txBody>
          <a:bodyPr>
            <a:normAutofit fontScale="90000"/>
          </a:bodyPr>
          <a:lstStyle/>
          <a:p>
            <a:r>
              <a:rPr lang="en-US" dirty="0">
                <a:solidFill>
                  <a:schemeClr val="accent1"/>
                </a:solidFill>
              </a:rPr>
              <a:t>QUE NECESITAS SABER.</a:t>
            </a:r>
          </a:p>
        </p:txBody>
      </p:sp>
      <p:sp>
        <p:nvSpPr>
          <p:cNvPr id="3" name="Text Placeholder 2">
            <a:extLst>
              <a:ext uri="{FF2B5EF4-FFF2-40B4-BE49-F238E27FC236}">
                <a16:creationId xmlns:a16="http://schemas.microsoft.com/office/drawing/2014/main" id="{7036BA6C-5730-4B8C-88E6-F22CBBABD004}"/>
              </a:ext>
            </a:extLst>
          </p:cNvPr>
          <p:cNvSpPr>
            <a:spLocks noGrp="1"/>
          </p:cNvSpPr>
          <p:nvPr>
            <p:ph type="body" sz="half" idx="2"/>
          </p:nvPr>
        </p:nvSpPr>
        <p:spPr/>
        <p:txBody>
          <a:bodyPr/>
          <a:lstStyle/>
          <a:p>
            <a:pPr marL="685800" indent="-685800">
              <a:buFont typeface="+mj-lt"/>
              <a:buAutoNum type="arabicPeriod"/>
            </a:pPr>
            <a:r>
              <a:rPr lang="es-ES" b="1" dirty="0">
                <a:solidFill>
                  <a:schemeClr val="accent1"/>
                </a:solidFill>
              </a:rPr>
              <a:t>Asegúrese de surtir todas sus recetas.</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Haga una lista de todos los medicamentos que está tomando.</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Guarde una copia de su lista de medicamentos y </a:t>
            </a:r>
            <a:r>
              <a:rPr lang="es-ES" b="1" dirty="0" err="1">
                <a:solidFill>
                  <a:schemeClr val="accent1"/>
                </a:solidFill>
              </a:rPr>
              <a:t>déle</a:t>
            </a:r>
            <a:r>
              <a:rPr lang="es-ES" b="1" dirty="0">
                <a:solidFill>
                  <a:schemeClr val="accent1"/>
                </a:solidFill>
              </a:rPr>
              <a:t> una a su apoderado o a un ser querido para que la conserve.</a:t>
            </a:r>
            <a:endParaRPr lang="en-US" b="1" dirty="0"/>
          </a:p>
          <a:p>
            <a:endParaRPr lang="en-US" dirty="0"/>
          </a:p>
        </p:txBody>
      </p:sp>
      <p:pic>
        <p:nvPicPr>
          <p:cNvPr id="12" name="Picture Placeholder 11">
            <a:extLst>
              <a:ext uri="{FF2B5EF4-FFF2-40B4-BE49-F238E27FC236}">
                <a16:creationId xmlns:a16="http://schemas.microsoft.com/office/drawing/2014/main" id="{0F1FC78F-5006-44B7-8FF9-72AFC7DE50B1}"/>
              </a:ext>
            </a:extLst>
          </p:cNvPr>
          <p:cNvPicPr>
            <a:picLocks noGrp="1" noChangeAspect="1"/>
          </p:cNvPicPr>
          <p:nvPr>
            <p:ph type="pic" sz="quarter" idx="13"/>
          </p:nvPr>
        </p:nvPicPr>
        <p:blipFill>
          <a:blip r:embed="rId4"/>
          <a:srcRect l="8495" r="8495"/>
          <a:stretch>
            <a:fillRect/>
          </a:stretch>
        </p:blipFill>
        <p:spPr/>
      </p:pic>
      <p:sp>
        <p:nvSpPr>
          <p:cNvPr id="5" name="Text Placeholder 4">
            <a:extLst>
              <a:ext uri="{FF2B5EF4-FFF2-40B4-BE49-F238E27FC236}">
                <a16:creationId xmlns:a16="http://schemas.microsoft.com/office/drawing/2014/main" id="{5CB5DDC9-030D-4FFD-8D81-9A3882A30047}"/>
              </a:ext>
            </a:extLst>
          </p:cNvPr>
          <p:cNvSpPr>
            <a:spLocks noGrp="1"/>
          </p:cNvSpPr>
          <p:nvPr>
            <p:ph type="body" sz="quarter" idx="14"/>
          </p:nvPr>
        </p:nvSpPr>
        <p:spPr/>
        <p:txBody>
          <a:bodyPr/>
          <a:lstStyle/>
          <a:p>
            <a:r>
              <a:rPr lang="en-US" sz="4000" b="1" dirty="0">
                <a:solidFill>
                  <a:schemeClr val="tx2"/>
                </a:solidFill>
              </a:rPr>
              <a:t>ASEGURATE DE ESTAR PREPARADO.</a:t>
            </a:r>
          </a:p>
        </p:txBody>
      </p:sp>
      <p:pic>
        <p:nvPicPr>
          <p:cNvPr id="6" name="Audio 5">
            <a:hlinkClick r:id="" action="ppaction://media"/>
            <a:extLst>
              <a:ext uri="{FF2B5EF4-FFF2-40B4-BE49-F238E27FC236}">
                <a16:creationId xmlns:a16="http://schemas.microsoft.com/office/drawing/2014/main" id="{43C0D364-5902-A785-04D8-2030528B1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2391846643"/>
      </p:ext>
    </p:extLst>
  </p:cSld>
  <p:clrMapOvr>
    <a:masterClrMapping/>
  </p:clrMapOvr>
  <mc:AlternateContent xmlns:mc="http://schemas.openxmlformats.org/markup-compatibility/2006" xmlns:p14="http://schemas.microsoft.com/office/powerpoint/2010/main">
    <mc:Choice Requires="p14">
      <p:transition spd="med" p14:dur="700" advTm="22012">
        <p:fade/>
      </p:transition>
    </mc:Choice>
    <mc:Fallback xmlns="">
      <p:transition spd="med" advTm="22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208E9-9CF1-4514-AA37-A06C7A9F7C23}"/>
              </a:ext>
            </a:extLst>
          </p:cNvPr>
          <p:cNvSpPr>
            <a:spLocks noGrp="1"/>
          </p:cNvSpPr>
          <p:nvPr>
            <p:ph type="title"/>
          </p:nvPr>
        </p:nvSpPr>
        <p:spPr>
          <a:xfrm>
            <a:off x="2135187" y="4343400"/>
            <a:ext cx="21948458" cy="2286000"/>
          </a:xfrm>
        </p:spPr>
        <p:txBody>
          <a:bodyPr>
            <a:normAutofit fontScale="90000"/>
          </a:bodyPr>
          <a:lstStyle/>
          <a:p>
            <a:br>
              <a:rPr lang="en-US" sz="9600" dirty="0">
                <a:latin typeface="Perpetua Titling MT" panose="02020502060505020804" pitchFamily="18" charset="0"/>
              </a:rPr>
            </a:br>
            <a:r>
              <a:rPr lang="en-US" sz="9600" dirty="0">
                <a:latin typeface="Perpetua Titling MT" panose="02020502060505020804" pitchFamily="18" charset="0"/>
              </a:rPr>
              <a:t>	</a:t>
            </a:r>
            <a:br>
              <a:rPr lang="en-US" dirty="0"/>
            </a:br>
            <a:br>
              <a:rPr lang="en-US" sz="22600" dirty="0"/>
            </a:br>
            <a:endParaRPr lang="en-US" dirty="0"/>
          </a:p>
        </p:txBody>
      </p:sp>
      <p:sp>
        <p:nvSpPr>
          <p:cNvPr id="4" name="Subtitle 3">
            <a:extLst>
              <a:ext uri="{FF2B5EF4-FFF2-40B4-BE49-F238E27FC236}">
                <a16:creationId xmlns:a16="http://schemas.microsoft.com/office/drawing/2014/main" id="{CF340670-F2ED-430B-94E6-25AF35C1294B}"/>
              </a:ext>
            </a:extLst>
          </p:cNvPr>
          <p:cNvSpPr>
            <a:spLocks noGrp="1"/>
          </p:cNvSpPr>
          <p:nvPr>
            <p:ph type="subTitle" idx="4294967295"/>
          </p:nvPr>
        </p:nvSpPr>
        <p:spPr>
          <a:xfrm>
            <a:off x="153987" y="8274627"/>
            <a:ext cx="19011900" cy="2171700"/>
          </a:xfrm>
        </p:spPr>
        <p:txBody>
          <a:bodyPr>
            <a:normAutofit lnSpcReduction="10000"/>
          </a:bodyPr>
          <a:lstStyle/>
          <a:p>
            <a:r>
              <a:rPr lang="en-US" sz="4000" b="1" dirty="0">
                <a:latin typeface="Raleway ExtraLight"/>
                <a:cs typeface="Raleway ExtraLight"/>
              </a:rPr>
              <a:t>PRESENTADO POR EL DEPARTAMENTO DE SALUD DE LA CIUDAD DE HOUSTON Y LA AGENCIA DE ADULTOS MAYORES Y DISCAPACIDAD.</a:t>
            </a:r>
          </a:p>
          <a:p>
            <a:r>
              <a:rPr lang="en-US" sz="4000" b="1" dirty="0">
                <a:latin typeface="Raleway ExtraLight"/>
                <a:cs typeface="Raleway ExtraLight"/>
              </a:rPr>
              <a:t>ANFITRION: ERNESTO PERDOMO</a:t>
            </a:r>
          </a:p>
          <a:p>
            <a:endParaRPr lang="en-US" dirty="0"/>
          </a:p>
        </p:txBody>
      </p:sp>
      <p:sp>
        <p:nvSpPr>
          <p:cNvPr id="5" name="TextBox 4">
            <a:extLst>
              <a:ext uri="{FF2B5EF4-FFF2-40B4-BE49-F238E27FC236}">
                <a16:creationId xmlns:a16="http://schemas.microsoft.com/office/drawing/2014/main" id="{F9D488A7-051B-759D-D0A0-B1B1291106ED}"/>
              </a:ext>
            </a:extLst>
          </p:cNvPr>
          <p:cNvSpPr txBox="1"/>
          <p:nvPr/>
        </p:nvSpPr>
        <p:spPr>
          <a:xfrm>
            <a:off x="1144587" y="381000"/>
            <a:ext cx="14630400" cy="5386090"/>
          </a:xfrm>
          <a:prstGeom prst="rect">
            <a:avLst/>
          </a:prstGeom>
          <a:noFill/>
        </p:spPr>
        <p:txBody>
          <a:bodyPr wrap="square">
            <a:spAutoFit/>
          </a:bodyPr>
          <a:lstStyle/>
          <a:p>
            <a:r>
              <a:rPr lang="es-ES" sz="8600" b="1" dirty="0">
                <a:solidFill>
                  <a:srgbClr val="FFC000"/>
                </a:solidFill>
                <a:latin typeface="Perpetua Titling MT" panose="02020502060505020804" pitchFamily="18" charset="0"/>
              </a:rPr>
              <a:t>MEDICARE Y tu: DESCRIPCIÓN GENERAL DE MEDICARE Y COBERTURA COVID-19</a:t>
            </a:r>
            <a:endParaRPr lang="en-US" sz="8600" b="1" dirty="0">
              <a:solidFill>
                <a:srgbClr val="FFC000"/>
              </a:solidFill>
              <a:latin typeface="Perpetua Titling MT" panose="02020502060505020804" pitchFamily="18" charset="0"/>
            </a:endParaRPr>
          </a:p>
        </p:txBody>
      </p:sp>
      <p:sp>
        <p:nvSpPr>
          <p:cNvPr id="7" name="TextBox 6">
            <a:extLst>
              <a:ext uri="{FF2B5EF4-FFF2-40B4-BE49-F238E27FC236}">
                <a16:creationId xmlns:a16="http://schemas.microsoft.com/office/drawing/2014/main" id="{58D615BC-5B18-C25D-6BB0-4A2E75DBA5F6}"/>
              </a:ext>
            </a:extLst>
          </p:cNvPr>
          <p:cNvSpPr txBox="1"/>
          <p:nvPr/>
        </p:nvSpPr>
        <p:spPr>
          <a:xfrm>
            <a:off x="2337464" y="6616932"/>
            <a:ext cx="12244646" cy="1000274"/>
          </a:xfrm>
          <a:prstGeom prst="rect">
            <a:avLst/>
          </a:prstGeom>
          <a:noFill/>
        </p:spPr>
        <p:txBody>
          <a:bodyPr wrap="square">
            <a:spAutoFit/>
          </a:bodyPr>
          <a:lstStyle/>
          <a:p>
            <a:r>
              <a:rPr lang="en-US" sz="5900" b="1" dirty="0">
                <a:solidFill>
                  <a:srgbClr val="FFC000"/>
                </a:solidFill>
                <a:latin typeface="Myriad Pro"/>
              </a:rPr>
              <a:t>Que </a:t>
            </a:r>
            <a:r>
              <a:rPr lang="en-US" sz="5900" b="1" dirty="0" err="1">
                <a:solidFill>
                  <a:srgbClr val="FFC000"/>
                </a:solidFill>
                <a:latin typeface="Myriad Pro"/>
              </a:rPr>
              <a:t>necesitas</a:t>
            </a:r>
            <a:r>
              <a:rPr lang="en-US" sz="5900" b="1" dirty="0">
                <a:solidFill>
                  <a:srgbClr val="FFC000"/>
                </a:solidFill>
                <a:latin typeface="Myriad Pro"/>
              </a:rPr>
              <a:t> saber:</a:t>
            </a:r>
          </a:p>
        </p:txBody>
      </p:sp>
      <p:pic>
        <p:nvPicPr>
          <p:cNvPr id="8" name="Picture Placeholder 15">
            <a:extLst>
              <a:ext uri="{FF2B5EF4-FFF2-40B4-BE49-F238E27FC236}">
                <a16:creationId xmlns:a16="http://schemas.microsoft.com/office/drawing/2014/main" id="{EB1A8050-672E-EB7F-21D7-9A16063388E9}"/>
              </a:ext>
            </a:extLst>
          </p:cNvPr>
          <p:cNvPicPr preferRelativeResize="0">
            <a:picLocks noChangeAspect="1"/>
          </p:cNvPicPr>
          <p:nvPr/>
        </p:nvPicPr>
        <p:blipFill>
          <a:blip r:embed="rId4"/>
          <a:stretch>
            <a:fillRect/>
          </a:stretch>
        </p:blipFill>
        <p:spPr>
          <a:xfrm>
            <a:off x="19165887" y="7947449"/>
            <a:ext cx="4457700" cy="2841778"/>
          </a:xfrm>
          <a:prstGeom prst="rect">
            <a:avLst/>
          </a:prstGeom>
        </p:spPr>
      </p:pic>
      <p:pic>
        <p:nvPicPr>
          <p:cNvPr id="10" name="Audio 9">
            <a:hlinkClick r:id="" action="ppaction://media"/>
            <a:extLst>
              <a:ext uri="{FF2B5EF4-FFF2-40B4-BE49-F238E27FC236}">
                <a16:creationId xmlns:a16="http://schemas.microsoft.com/office/drawing/2014/main" id="{92A3945F-ABAD-7A44-2ADE-AF6AB9330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2927310016"/>
      </p:ext>
    </p:extLst>
  </p:cSld>
  <p:clrMapOvr>
    <a:masterClrMapping/>
  </p:clrMapOvr>
  <mc:AlternateContent xmlns:mc="http://schemas.openxmlformats.org/markup-compatibility/2006" xmlns:p14="http://schemas.microsoft.com/office/powerpoint/2010/main">
    <mc:Choice Requires="p14">
      <p:transition spd="med" p14:dur="700" advTm="18808">
        <p:fade/>
      </p:transition>
    </mc:Choice>
    <mc:Fallback xmlns="">
      <p:transition spd="med" advTm="18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9B6C-FF10-4C36-8492-5A1F7BD4BA4F}"/>
              </a:ext>
            </a:extLst>
          </p:cNvPr>
          <p:cNvSpPr>
            <a:spLocks noGrp="1"/>
          </p:cNvSpPr>
          <p:nvPr>
            <p:ph type="title"/>
          </p:nvPr>
        </p:nvSpPr>
        <p:spPr/>
        <p:txBody>
          <a:bodyPr/>
          <a:lstStyle/>
          <a:p>
            <a:r>
              <a:rPr lang="en-US" dirty="0"/>
              <a:t>SABÍAS?</a:t>
            </a:r>
          </a:p>
        </p:txBody>
      </p:sp>
      <p:sp>
        <p:nvSpPr>
          <p:cNvPr id="3" name="Text Placeholder 2">
            <a:extLst>
              <a:ext uri="{FF2B5EF4-FFF2-40B4-BE49-F238E27FC236}">
                <a16:creationId xmlns:a16="http://schemas.microsoft.com/office/drawing/2014/main" id="{645A9CF7-8192-4D14-AAD9-4322FEE69EE8}"/>
              </a:ext>
            </a:extLst>
          </p:cNvPr>
          <p:cNvSpPr>
            <a:spLocks noGrp="1"/>
          </p:cNvSpPr>
          <p:nvPr>
            <p:ph type="body" sz="half" idx="2"/>
          </p:nvPr>
        </p:nvSpPr>
        <p:spPr/>
        <p:txBody>
          <a:bodyPr/>
          <a:lstStyle/>
          <a:p>
            <a:pPr marL="0" indent="0">
              <a:buNone/>
            </a:pPr>
            <a:r>
              <a:rPr lang="es-ES" b="1" dirty="0"/>
              <a:t>1. ¿Medicare Parte B paga por un examen de bienestar si ha tenido cobertura por más de 12 meses?</a:t>
            </a:r>
          </a:p>
          <a:p>
            <a:pPr marL="0" indent="0">
              <a:buNone/>
            </a:pPr>
            <a:endParaRPr lang="es-ES" b="1" dirty="0"/>
          </a:p>
          <a:p>
            <a:pPr marL="0" indent="0">
              <a:buNone/>
            </a:pPr>
            <a:r>
              <a:rPr lang="es-ES" b="1" dirty="0"/>
              <a:t>2. ¿La visita de bienvenida a Medicare está cubierta por la Parte B y se realiza una vez en los primeros 12 meses de Medicare?</a:t>
            </a:r>
          </a:p>
          <a:p>
            <a:pPr marL="0" indent="0">
              <a:buNone/>
            </a:pPr>
            <a:endParaRPr lang="es-ES" b="1" dirty="0"/>
          </a:p>
          <a:p>
            <a:pPr marL="0" indent="0">
              <a:buNone/>
            </a:pPr>
            <a:r>
              <a:rPr lang="es-ES" b="1" dirty="0"/>
              <a:t>3. ¿Hay una serie de evaluaciones preventivas que cubre la Parte B?</a:t>
            </a:r>
            <a:endParaRPr lang="en-US" dirty="0"/>
          </a:p>
        </p:txBody>
      </p:sp>
      <p:pic>
        <p:nvPicPr>
          <p:cNvPr id="9" name="Picture Placeholder 8">
            <a:extLst>
              <a:ext uri="{FF2B5EF4-FFF2-40B4-BE49-F238E27FC236}">
                <a16:creationId xmlns:a16="http://schemas.microsoft.com/office/drawing/2014/main" id="{5958819A-43C0-440E-8FED-64DC7A59DD92}"/>
              </a:ext>
            </a:extLst>
          </p:cNvPr>
          <p:cNvPicPr>
            <a:picLocks noGrp="1" noChangeAspect="1"/>
          </p:cNvPicPr>
          <p:nvPr>
            <p:ph type="pic" sz="quarter" idx="13"/>
          </p:nvPr>
        </p:nvPicPr>
        <p:blipFill>
          <a:blip r:embed="rId4"/>
          <a:srcRect t="375" b="375"/>
          <a:stretch>
            <a:fillRect/>
          </a:stretch>
        </p:blipFill>
        <p:spPr/>
      </p:pic>
      <p:sp>
        <p:nvSpPr>
          <p:cNvPr id="5" name="Content Placeholder 4">
            <a:extLst>
              <a:ext uri="{FF2B5EF4-FFF2-40B4-BE49-F238E27FC236}">
                <a16:creationId xmlns:a16="http://schemas.microsoft.com/office/drawing/2014/main" id="{AD8F2443-8855-4C38-8BC2-638CD110C14C}"/>
              </a:ext>
            </a:extLst>
          </p:cNvPr>
          <p:cNvSpPr>
            <a:spLocks noGrp="1"/>
          </p:cNvSpPr>
          <p:nvPr>
            <p:ph sz="quarter" idx="15"/>
          </p:nvPr>
        </p:nvSpPr>
        <p:spPr/>
        <p:txBody>
          <a:bodyPr/>
          <a:lstStyle/>
          <a:p>
            <a:r>
              <a:rPr lang="en-US" sz="4800" b="1" dirty="0"/>
              <a:t>EXAMANES DE SALUD</a:t>
            </a:r>
          </a:p>
        </p:txBody>
      </p:sp>
      <p:pic>
        <p:nvPicPr>
          <p:cNvPr id="6" name="Audio 5">
            <a:hlinkClick r:id="" action="ppaction://media"/>
            <a:extLst>
              <a:ext uri="{FF2B5EF4-FFF2-40B4-BE49-F238E27FC236}">
                <a16:creationId xmlns:a16="http://schemas.microsoft.com/office/drawing/2014/main" id="{55B09DFD-78D5-4516-A81A-5A9DC1B18D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743579159"/>
      </p:ext>
    </p:extLst>
  </p:cSld>
  <p:clrMapOvr>
    <a:masterClrMapping/>
  </p:clrMapOvr>
  <mc:AlternateContent xmlns:mc="http://schemas.openxmlformats.org/markup-compatibility/2006" xmlns:p14="http://schemas.microsoft.com/office/powerpoint/2010/main">
    <mc:Choice Requires="p14">
      <p:transition spd="med" p14:dur="700" advTm="24264">
        <p:fade/>
      </p:transition>
    </mc:Choice>
    <mc:Fallback xmlns="">
      <p:transition spd="med" advTm="242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5811-4B13-4399-9A76-CE26C1E58D9E}"/>
              </a:ext>
            </a:extLst>
          </p:cNvPr>
          <p:cNvSpPr>
            <a:spLocks noGrp="1"/>
          </p:cNvSpPr>
          <p:nvPr>
            <p:ph type="title"/>
          </p:nvPr>
        </p:nvSpPr>
        <p:spPr/>
        <p:txBody>
          <a:bodyPr>
            <a:normAutofit/>
          </a:bodyPr>
          <a:lstStyle/>
          <a:p>
            <a:r>
              <a:rPr lang="en-US" dirty="0">
                <a:solidFill>
                  <a:schemeClr val="accent1"/>
                </a:solidFill>
              </a:rPr>
              <a:t>SABÍAS QUE? </a:t>
            </a:r>
          </a:p>
        </p:txBody>
      </p:sp>
      <p:sp>
        <p:nvSpPr>
          <p:cNvPr id="3" name="Text Placeholder 2">
            <a:extLst>
              <a:ext uri="{FF2B5EF4-FFF2-40B4-BE49-F238E27FC236}">
                <a16:creationId xmlns:a16="http://schemas.microsoft.com/office/drawing/2014/main" id="{42C1B1E7-4766-48CE-9C20-49874540A282}"/>
              </a:ext>
            </a:extLst>
          </p:cNvPr>
          <p:cNvSpPr>
            <a:spLocks noGrp="1"/>
          </p:cNvSpPr>
          <p:nvPr>
            <p:ph type="body" sz="half" idx="2"/>
          </p:nvPr>
        </p:nvSpPr>
        <p:spPr>
          <a:xfrm>
            <a:off x="13863138" y="3637938"/>
            <a:ext cx="9288002" cy="9072196"/>
          </a:xfrm>
        </p:spPr>
        <p:txBody>
          <a:bodyPr>
            <a:normAutofit/>
          </a:bodyPr>
          <a:lstStyle/>
          <a:p>
            <a:pPr marL="685800" indent="-685800">
              <a:buFont typeface="+mj-lt"/>
              <a:buAutoNum type="arabicPeriod"/>
            </a:pPr>
            <a:r>
              <a:rPr lang="es-ES" b="1" dirty="0">
                <a:solidFill>
                  <a:schemeClr val="accent1"/>
                </a:solidFill>
              </a:rPr>
              <a:t>Cualquier prueba de laboratorio para COVID-19 no se aplica a través de la Ley Cares.</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Asegúrese de haber recibido sus vacunas durante este tiempo.</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La Parte B de Medicare cubre una vacuna contra la gripe por temporada de gripe.</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La Parte B de Medicare cubre las vacunas antineumocócicas.</a:t>
            </a:r>
          </a:p>
          <a:p>
            <a:pPr marL="685800" indent="-685800">
              <a:buFont typeface="+mj-lt"/>
              <a:buAutoNum type="arabicPeriod"/>
            </a:pPr>
            <a:endParaRPr lang="es-ES" b="1" dirty="0">
              <a:solidFill>
                <a:schemeClr val="accent1"/>
              </a:solidFill>
            </a:endParaRPr>
          </a:p>
          <a:p>
            <a:pPr marL="685800" indent="-685800">
              <a:buFont typeface="+mj-lt"/>
              <a:buAutoNum type="arabicPeriod"/>
            </a:pPr>
            <a:r>
              <a:rPr lang="es-ES" b="1" dirty="0">
                <a:solidFill>
                  <a:schemeClr val="accent1"/>
                </a:solidFill>
              </a:rPr>
              <a:t>La vacuna contra el COVID-19 esta cubierta por la Parte B de Medicare.</a:t>
            </a:r>
            <a:endParaRPr lang="en-US" dirty="0"/>
          </a:p>
        </p:txBody>
      </p:sp>
      <p:pic>
        <p:nvPicPr>
          <p:cNvPr id="7" name="Picture Placeholder 6">
            <a:extLst>
              <a:ext uri="{FF2B5EF4-FFF2-40B4-BE49-F238E27FC236}">
                <a16:creationId xmlns:a16="http://schemas.microsoft.com/office/drawing/2014/main" id="{9AF78831-788C-4118-9EC1-8D3929EA593C}"/>
              </a:ext>
            </a:extLst>
          </p:cNvPr>
          <p:cNvPicPr>
            <a:picLocks noGrp="1" noChangeAspect="1"/>
          </p:cNvPicPr>
          <p:nvPr>
            <p:ph type="pic" sz="quarter" idx="13"/>
          </p:nvPr>
        </p:nvPicPr>
        <p:blipFill>
          <a:blip r:embed="rId4"/>
          <a:srcRect t="4825" b="4825"/>
          <a:stretch>
            <a:fillRect/>
          </a:stretch>
        </p:blipFill>
        <p:spPr/>
      </p:pic>
      <p:sp>
        <p:nvSpPr>
          <p:cNvPr id="5" name="Text Placeholder 4">
            <a:extLst>
              <a:ext uri="{FF2B5EF4-FFF2-40B4-BE49-F238E27FC236}">
                <a16:creationId xmlns:a16="http://schemas.microsoft.com/office/drawing/2014/main" id="{AC2A38DB-8D6D-4D8C-8CA9-BD237FFCAAA7}"/>
              </a:ext>
            </a:extLst>
          </p:cNvPr>
          <p:cNvSpPr>
            <a:spLocks noGrp="1"/>
          </p:cNvSpPr>
          <p:nvPr>
            <p:ph type="body" sz="quarter" idx="14"/>
          </p:nvPr>
        </p:nvSpPr>
        <p:spPr/>
        <p:txBody>
          <a:bodyPr/>
          <a:lstStyle/>
          <a:p>
            <a:r>
              <a:rPr lang="en-US" sz="4800" b="1" dirty="0">
                <a:solidFill>
                  <a:schemeClr val="tx2"/>
                </a:solidFill>
              </a:rPr>
              <a:t>COBERTURA DE PRUEBA DE LABORATORIO</a:t>
            </a:r>
          </a:p>
        </p:txBody>
      </p:sp>
      <p:pic>
        <p:nvPicPr>
          <p:cNvPr id="6" name="Audio 5">
            <a:hlinkClick r:id="" action="ppaction://media"/>
            <a:extLst>
              <a:ext uri="{FF2B5EF4-FFF2-40B4-BE49-F238E27FC236}">
                <a16:creationId xmlns:a16="http://schemas.microsoft.com/office/drawing/2014/main" id="{4299182B-49B7-690C-81B4-9A19A219B8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3766484976"/>
      </p:ext>
    </p:extLst>
  </p:cSld>
  <p:clrMapOvr>
    <a:masterClrMapping/>
  </p:clrMapOvr>
  <mc:AlternateContent xmlns:mc="http://schemas.openxmlformats.org/markup-compatibility/2006" xmlns:p14="http://schemas.microsoft.com/office/powerpoint/2010/main">
    <mc:Choice Requires="p14">
      <p:transition spd="med" p14:dur="700" advTm="31857">
        <p:fade/>
      </p:transition>
    </mc:Choice>
    <mc:Fallback xmlns="">
      <p:transition spd="med" advTm="31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859B-E283-48E6-B398-6A2E4D2A1B08}"/>
              </a:ext>
            </a:extLst>
          </p:cNvPr>
          <p:cNvSpPr>
            <a:spLocks noGrp="1"/>
          </p:cNvSpPr>
          <p:nvPr>
            <p:ph type="title"/>
          </p:nvPr>
        </p:nvSpPr>
        <p:spPr>
          <a:xfrm>
            <a:off x="1174079" y="439822"/>
            <a:ext cx="9716920" cy="2856272"/>
          </a:xfrm>
        </p:spPr>
        <p:txBody>
          <a:bodyPr/>
          <a:lstStyle/>
          <a:p>
            <a:r>
              <a:rPr lang="en-US" dirty="0"/>
              <a:t>SABÍAS QUE?</a:t>
            </a:r>
          </a:p>
        </p:txBody>
      </p:sp>
      <p:sp>
        <p:nvSpPr>
          <p:cNvPr id="3" name="Text Placeholder 2">
            <a:extLst>
              <a:ext uri="{FF2B5EF4-FFF2-40B4-BE49-F238E27FC236}">
                <a16:creationId xmlns:a16="http://schemas.microsoft.com/office/drawing/2014/main" id="{09E33A54-F7BC-4BB4-ACAC-5F32B6703A72}"/>
              </a:ext>
            </a:extLst>
          </p:cNvPr>
          <p:cNvSpPr>
            <a:spLocks noGrp="1"/>
          </p:cNvSpPr>
          <p:nvPr>
            <p:ph type="body" sz="half" idx="2"/>
          </p:nvPr>
        </p:nvSpPr>
        <p:spPr>
          <a:xfrm>
            <a:off x="1015427" y="3760037"/>
            <a:ext cx="10034224" cy="9488130"/>
          </a:xfrm>
        </p:spPr>
        <p:txBody>
          <a:bodyPr>
            <a:normAutofit lnSpcReduction="10000"/>
          </a:bodyPr>
          <a:lstStyle/>
          <a:p>
            <a:pPr marL="685800" indent="-685800">
              <a:buFont typeface="+mj-lt"/>
              <a:buAutoNum type="arabicPeriod"/>
            </a:pPr>
            <a:r>
              <a:rPr lang="es-ES" b="1" dirty="0"/>
              <a:t>¿Medicare cubrirá su estadía en el hospital si le diagnostican COVID-19? ¿Si su estadía en el hospital tiene que extenderse debido a COVID-19 y tiene que estar en cuarentena?</a:t>
            </a:r>
          </a:p>
          <a:p>
            <a:pPr marL="685800" indent="-685800">
              <a:buFont typeface="+mj-lt"/>
              <a:buAutoNum type="arabicPeriod"/>
            </a:pPr>
            <a:endParaRPr lang="es-ES" b="1" dirty="0"/>
          </a:p>
          <a:p>
            <a:pPr marL="685800" indent="-685800">
              <a:buFont typeface="+mj-lt"/>
              <a:buAutoNum type="arabicPeriod"/>
            </a:pPr>
            <a:r>
              <a:rPr lang="es-ES" b="1" dirty="0"/>
              <a:t>¿Algunas personas pueden obtener una cobertura renovada en un centro de enfermería especializada sin tener que comenzar primero un nuevo período de beneficios?</a:t>
            </a:r>
          </a:p>
          <a:p>
            <a:pPr marL="685800" indent="-685800">
              <a:buFont typeface="+mj-lt"/>
              <a:buAutoNum type="arabicPeriod"/>
            </a:pPr>
            <a:endParaRPr lang="es-ES" b="1" dirty="0"/>
          </a:p>
          <a:p>
            <a:pPr marL="685800" indent="-685800">
              <a:buFont typeface="+mj-lt"/>
              <a:buAutoNum type="arabicPeriod"/>
            </a:pPr>
            <a:r>
              <a:rPr lang="es-ES" b="1" dirty="0"/>
              <a:t>Si no puede estar en su hogar durante la pandemia de COVID-19 o se ve afectado por la pandemia, ¿puede recibir atención de enfermería especializada sin una estadía en el hospital que califique?</a:t>
            </a:r>
            <a:endParaRPr lang="en-US" b="1" dirty="0"/>
          </a:p>
        </p:txBody>
      </p:sp>
      <p:pic>
        <p:nvPicPr>
          <p:cNvPr id="9" name="Picture Placeholder 8">
            <a:extLst>
              <a:ext uri="{FF2B5EF4-FFF2-40B4-BE49-F238E27FC236}">
                <a16:creationId xmlns:a16="http://schemas.microsoft.com/office/drawing/2014/main" id="{60A8C28E-B651-4C7B-8EDB-172266B49103}"/>
              </a:ext>
            </a:extLst>
          </p:cNvPr>
          <p:cNvPicPr>
            <a:picLocks noGrp="1" noChangeAspect="1"/>
          </p:cNvPicPr>
          <p:nvPr>
            <p:ph type="pic" sz="quarter" idx="13"/>
          </p:nvPr>
        </p:nvPicPr>
        <p:blipFill>
          <a:blip r:embed="rId4"/>
          <a:srcRect t="7666" b="7666"/>
          <a:stretch>
            <a:fillRect/>
          </a:stretch>
        </p:blipFill>
        <p:spPr>
          <a:xfrm>
            <a:off x="14203321" y="1298608"/>
            <a:ext cx="8302624" cy="8496000"/>
          </a:xfrm>
        </p:spPr>
      </p:pic>
      <p:sp>
        <p:nvSpPr>
          <p:cNvPr id="5" name="Content Placeholder 4">
            <a:extLst>
              <a:ext uri="{FF2B5EF4-FFF2-40B4-BE49-F238E27FC236}">
                <a16:creationId xmlns:a16="http://schemas.microsoft.com/office/drawing/2014/main" id="{F65A341B-0C57-48D9-AB7B-98FC4EA47F38}"/>
              </a:ext>
            </a:extLst>
          </p:cNvPr>
          <p:cNvSpPr>
            <a:spLocks noGrp="1"/>
          </p:cNvSpPr>
          <p:nvPr>
            <p:ph sz="quarter" idx="15"/>
          </p:nvPr>
        </p:nvSpPr>
        <p:spPr/>
        <p:txBody>
          <a:bodyPr/>
          <a:lstStyle/>
          <a:p>
            <a:r>
              <a:rPr lang="es-ES" sz="4800" b="1" dirty="0"/>
              <a:t>ESTANCIA EXTENDIDA EN EL HOSPITAL</a:t>
            </a:r>
            <a:endParaRPr lang="en-US" sz="4800" b="1" dirty="0"/>
          </a:p>
        </p:txBody>
      </p:sp>
      <p:pic>
        <p:nvPicPr>
          <p:cNvPr id="6" name="Audio 5">
            <a:hlinkClick r:id="" action="ppaction://media"/>
            <a:extLst>
              <a:ext uri="{FF2B5EF4-FFF2-40B4-BE49-F238E27FC236}">
                <a16:creationId xmlns:a16="http://schemas.microsoft.com/office/drawing/2014/main" id="{D07AFDD7-FD2C-6D82-AB8D-AA96A77B8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973799819"/>
      </p:ext>
    </p:extLst>
  </p:cSld>
  <p:clrMapOvr>
    <a:masterClrMapping/>
  </p:clrMapOvr>
  <mc:AlternateContent xmlns:mc="http://schemas.openxmlformats.org/markup-compatibility/2006" xmlns:p14="http://schemas.microsoft.com/office/powerpoint/2010/main">
    <mc:Choice Requires="p14">
      <p:transition spd="med" p14:dur="700" advTm="36664">
        <p:fade/>
      </p:transition>
    </mc:Choice>
    <mc:Fallback xmlns="">
      <p:transition spd="med" advTm="36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AD6-88B0-40E0-A31C-F56AAD003C73}"/>
              </a:ext>
            </a:extLst>
          </p:cNvPr>
          <p:cNvSpPr>
            <a:spLocks noGrp="1"/>
          </p:cNvSpPr>
          <p:nvPr>
            <p:ph type="ctrTitle"/>
          </p:nvPr>
        </p:nvSpPr>
        <p:spPr>
          <a:xfrm>
            <a:off x="3073988" y="1940167"/>
            <a:ext cx="19008970" cy="6014894"/>
          </a:xfrm>
        </p:spPr>
        <p:txBody>
          <a:bodyPr/>
          <a:lstStyle/>
          <a:p>
            <a:r>
              <a:rPr lang="es-ES" dirty="0"/>
              <a:t>CÓMO NAVEGAR MEDICARE EN LÍNEA?</a:t>
            </a:r>
            <a:endParaRPr lang="en-US" dirty="0"/>
          </a:p>
        </p:txBody>
      </p:sp>
      <p:sp>
        <p:nvSpPr>
          <p:cNvPr id="3" name="Subtitle 2">
            <a:extLst>
              <a:ext uri="{FF2B5EF4-FFF2-40B4-BE49-F238E27FC236}">
                <a16:creationId xmlns:a16="http://schemas.microsoft.com/office/drawing/2014/main" id="{79762489-BAF8-4918-AFC2-9973AA224B18}"/>
              </a:ext>
            </a:extLst>
          </p:cNvPr>
          <p:cNvSpPr>
            <a:spLocks noGrp="1"/>
          </p:cNvSpPr>
          <p:nvPr>
            <p:ph type="subTitle" idx="1"/>
          </p:nvPr>
        </p:nvSpPr>
        <p:spPr/>
        <p:txBody>
          <a:bodyPr/>
          <a:lstStyle/>
          <a:p>
            <a:r>
              <a:rPr lang="en-US" dirty="0"/>
              <a:t>WWW.MEDICARE.GOV</a:t>
            </a:r>
          </a:p>
        </p:txBody>
      </p:sp>
      <p:pic>
        <p:nvPicPr>
          <p:cNvPr id="7" name="Picture 6">
            <a:extLst>
              <a:ext uri="{FF2B5EF4-FFF2-40B4-BE49-F238E27FC236}">
                <a16:creationId xmlns:a16="http://schemas.microsoft.com/office/drawing/2014/main" id="{EDADF3C6-AF4F-4042-9F51-02831D82A7B4}"/>
              </a:ext>
            </a:extLst>
          </p:cNvPr>
          <p:cNvPicPr>
            <a:picLocks noChangeAspect="1"/>
          </p:cNvPicPr>
          <p:nvPr/>
        </p:nvPicPr>
        <p:blipFill>
          <a:blip r:embed="rId4">
            <a:duotone>
              <a:schemeClr val="accent3">
                <a:shade val="45000"/>
                <a:satMod val="135000"/>
              </a:schemeClr>
              <a:prstClr val="white"/>
            </a:duotone>
          </a:blip>
          <a:stretch>
            <a:fillRect/>
          </a:stretch>
        </p:blipFill>
        <p:spPr>
          <a:xfrm>
            <a:off x="2204300" y="7467599"/>
            <a:ext cx="4924371" cy="4924371"/>
          </a:xfrm>
          <a:prstGeom prst="rect">
            <a:avLst/>
          </a:prstGeom>
        </p:spPr>
      </p:pic>
      <p:pic>
        <p:nvPicPr>
          <p:cNvPr id="5" name="Audio 4">
            <a:hlinkClick r:id="" action="ppaction://media"/>
            <a:extLst>
              <a:ext uri="{FF2B5EF4-FFF2-40B4-BE49-F238E27FC236}">
                <a16:creationId xmlns:a16="http://schemas.microsoft.com/office/drawing/2014/main" id="{595CDE2B-A61A-A1AF-88AC-CC7057D828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4046184108"/>
      </p:ext>
    </p:extLst>
  </p:cSld>
  <p:clrMapOvr>
    <a:masterClrMapping/>
  </p:clrMapOvr>
  <mc:AlternateContent xmlns:mc="http://schemas.openxmlformats.org/markup-compatibility/2006" xmlns:p14="http://schemas.microsoft.com/office/powerpoint/2010/main">
    <mc:Choice Requires="p14">
      <p:transition spd="med" p14:dur="700" advTm="4992">
        <p:fade/>
      </p:transition>
    </mc:Choice>
    <mc:Fallback xmlns="">
      <p:transition spd="med" advTm="4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DF21-0327-41C0-A5E9-BFF5EA9B37E6}"/>
              </a:ext>
            </a:extLst>
          </p:cNvPr>
          <p:cNvSpPr>
            <a:spLocks noGrp="1"/>
          </p:cNvSpPr>
          <p:nvPr>
            <p:ph type="title"/>
          </p:nvPr>
        </p:nvSpPr>
        <p:spPr/>
        <p:txBody>
          <a:bodyPr/>
          <a:lstStyle/>
          <a:p>
            <a:r>
              <a:rPr lang="en-US" dirty="0"/>
              <a:t>SABÍAS QUE? </a:t>
            </a:r>
          </a:p>
        </p:txBody>
      </p:sp>
      <p:sp>
        <p:nvSpPr>
          <p:cNvPr id="3" name="Text Placeholder 2">
            <a:extLst>
              <a:ext uri="{FF2B5EF4-FFF2-40B4-BE49-F238E27FC236}">
                <a16:creationId xmlns:a16="http://schemas.microsoft.com/office/drawing/2014/main" id="{A1722EB8-BB87-4CE2-A567-84242464E33D}"/>
              </a:ext>
            </a:extLst>
          </p:cNvPr>
          <p:cNvSpPr>
            <a:spLocks noGrp="1"/>
          </p:cNvSpPr>
          <p:nvPr>
            <p:ph type="body" sz="half" idx="2"/>
          </p:nvPr>
        </p:nvSpPr>
        <p:spPr/>
        <p:txBody>
          <a:bodyPr>
            <a:normAutofit lnSpcReduction="10000"/>
          </a:bodyPr>
          <a:lstStyle/>
          <a:p>
            <a:pPr marL="685800" indent="-685800">
              <a:buFont typeface="+mj-lt"/>
              <a:buAutoNum type="arabicPeriod"/>
            </a:pPr>
            <a:r>
              <a:rPr lang="es-ES" b="1" dirty="0"/>
              <a:t>¿Puede configurar una cuenta y obtener información actualizada de Medicare y su cobertura?</a:t>
            </a:r>
          </a:p>
          <a:p>
            <a:pPr marL="685800" indent="-685800">
              <a:buFont typeface="+mj-lt"/>
              <a:buAutoNum type="arabicPeriod"/>
            </a:pPr>
            <a:endParaRPr lang="es-ES" b="1" dirty="0"/>
          </a:p>
          <a:p>
            <a:pPr marL="685800" indent="-685800">
              <a:buFont typeface="+mj-lt"/>
              <a:buAutoNum type="arabicPeriod"/>
            </a:pPr>
            <a:r>
              <a:rPr lang="es-ES" b="1" dirty="0"/>
              <a:t>Vaya a www.Medicare.Gov Y HAGA CLIC EN MYMEDICARE.</a:t>
            </a:r>
          </a:p>
          <a:p>
            <a:pPr marL="685800" indent="-685800">
              <a:buFont typeface="+mj-lt"/>
              <a:buAutoNum type="arabicPeriod"/>
            </a:pPr>
            <a:endParaRPr lang="es-ES" b="1" dirty="0"/>
          </a:p>
          <a:p>
            <a:pPr marL="685800" indent="-685800">
              <a:buFont typeface="+mj-lt"/>
              <a:buAutoNum type="arabicPeriod"/>
            </a:pPr>
            <a:r>
              <a:rPr lang="es-ES" b="1" dirty="0"/>
              <a:t>Allí tendrás la opción de crear una cuenta.</a:t>
            </a:r>
          </a:p>
          <a:p>
            <a:pPr marL="742950" indent="-742950">
              <a:buFont typeface="+mj-lt"/>
              <a:buAutoNum type="arabicPeriod"/>
            </a:pPr>
            <a:endParaRPr lang="es-ES" b="1" dirty="0"/>
          </a:p>
          <a:p>
            <a:pPr marL="685800" indent="-685800">
              <a:buFont typeface="+mj-lt"/>
              <a:buAutoNum type="arabicPeriod"/>
            </a:pPr>
            <a:r>
              <a:rPr lang="es-ES" b="1" dirty="0"/>
              <a:t>Debe tener su número de Medicare disponible para crear su cuenta.</a:t>
            </a:r>
          </a:p>
          <a:p>
            <a:pPr marL="685800" indent="-685800">
              <a:buFont typeface="+mj-lt"/>
              <a:buAutoNum type="arabicPeriod"/>
            </a:pPr>
            <a:endParaRPr lang="es-ES" b="1" dirty="0"/>
          </a:p>
          <a:p>
            <a:pPr marL="685800" indent="-685800">
              <a:buFont typeface="+mj-lt"/>
              <a:buAutoNum type="arabicPeriod"/>
            </a:pPr>
            <a:r>
              <a:rPr lang="es-ES" b="1" dirty="0"/>
              <a:t>Cree una contraseña única y podrá acceder a su cuenta y agregar todas sus recetas en su cuenta.</a:t>
            </a:r>
            <a:endParaRPr lang="en-US" b="1" dirty="0"/>
          </a:p>
        </p:txBody>
      </p:sp>
      <p:pic>
        <p:nvPicPr>
          <p:cNvPr id="9" name="Picture Placeholder 8">
            <a:extLst>
              <a:ext uri="{FF2B5EF4-FFF2-40B4-BE49-F238E27FC236}">
                <a16:creationId xmlns:a16="http://schemas.microsoft.com/office/drawing/2014/main" id="{FA8E7D6A-4FDC-4C18-99DF-7858E2243670}"/>
              </a:ext>
            </a:extLst>
          </p:cNvPr>
          <p:cNvPicPr>
            <a:picLocks noGrp="1" noChangeAspect="1"/>
          </p:cNvPicPr>
          <p:nvPr>
            <p:ph type="pic" sz="quarter" idx="13"/>
          </p:nvPr>
        </p:nvPicPr>
        <p:blipFill>
          <a:blip r:embed="rId4"/>
          <a:srcRect l="8120" r="8120"/>
          <a:stretch>
            <a:fillRect/>
          </a:stretch>
        </p:blipFill>
        <p:spPr/>
      </p:pic>
      <p:sp>
        <p:nvSpPr>
          <p:cNvPr id="5" name="Content Placeholder 4">
            <a:extLst>
              <a:ext uri="{FF2B5EF4-FFF2-40B4-BE49-F238E27FC236}">
                <a16:creationId xmlns:a16="http://schemas.microsoft.com/office/drawing/2014/main" id="{1EC88446-67CA-4240-97BE-5F9987D195FA}"/>
              </a:ext>
            </a:extLst>
          </p:cNvPr>
          <p:cNvSpPr>
            <a:spLocks noGrp="1"/>
          </p:cNvSpPr>
          <p:nvPr>
            <p:ph sz="quarter" idx="15"/>
          </p:nvPr>
        </p:nvSpPr>
        <p:spPr/>
        <p:txBody>
          <a:bodyPr/>
          <a:lstStyle/>
          <a:p>
            <a:r>
              <a:rPr lang="en-US" sz="4800" b="1" dirty="0"/>
              <a:t>TOMA EL CONTROL DE TU VIDA</a:t>
            </a:r>
          </a:p>
        </p:txBody>
      </p:sp>
      <p:pic>
        <p:nvPicPr>
          <p:cNvPr id="6" name="Audio 5">
            <a:hlinkClick r:id="" action="ppaction://media"/>
            <a:extLst>
              <a:ext uri="{FF2B5EF4-FFF2-40B4-BE49-F238E27FC236}">
                <a16:creationId xmlns:a16="http://schemas.microsoft.com/office/drawing/2014/main" id="{021031B9-7C03-BE21-1C39-FC368C8290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1374263693"/>
      </p:ext>
    </p:extLst>
  </p:cSld>
  <p:clrMapOvr>
    <a:masterClrMapping/>
  </p:clrMapOvr>
  <mc:AlternateContent xmlns:mc="http://schemas.openxmlformats.org/markup-compatibility/2006" xmlns:p14="http://schemas.microsoft.com/office/powerpoint/2010/main">
    <mc:Choice Requires="p14">
      <p:transition spd="med" p14:dur="700" advTm="34504">
        <p:fade/>
      </p:transition>
    </mc:Choice>
    <mc:Fallback xmlns="">
      <p:transition spd="med" advTm="34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70D9-5CC2-4DAF-A68F-E172C839D81F}"/>
              </a:ext>
            </a:extLst>
          </p:cNvPr>
          <p:cNvSpPr>
            <a:spLocks noGrp="1"/>
          </p:cNvSpPr>
          <p:nvPr>
            <p:ph type="title"/>
          </p:nvPr>
        </p:nvSpPr>
        <p:spPr>
          <a:xfrm>
            <a:off x="13863137" y="805875"/>
            <a:ext cx="9288000" cy="2511482"/>
          </a:xfrm>
        </p:spPr>
        <p:txBody>
          <a:bodyPr>
            <a:normAutofit/>
          </a:bodyPr>
          <a:lstStyle/>
          <a:p>
            <a:r>
              <a:rPr lang="en-US" sz="8800" dirty="0">
                <a:solidFill>
                  <a:schemeClr val="accent1"/>
                </a:solidFill>
              </a:rPr>
              <a:t>SABÍAS QUE?</a:t>
            </a:r>
          </a:p>
        </p:txBody>
      </p:sp>
      <p:sp>
        <p:nvSpPr>
          <p:cNvPr id="3" name="Text Placeholder 2">
            <a:extLst>
              <a:ext uri="{FF2B5EF4-FFF2-40B4-BE49-F238E27FC236}">
                <a16:creationId xmlns:a16="http://schemas.microsoft.com/office/drawing/2014/main" id="{F00FACD8-7451-4618-B7DF-59BD120AE5D5}"/>
              </a:ext>
            </a:extLst>
          </p:cNvPr>
          <p:cNvSpPr>
            <a:spLocks noGrp="1"/>
          </p:cNvSpPr>
          <p:nvPr>
            <p:ph type="body" sz="half" idx="2"/>
          </p:nvPr>
        </p:nvSpPr>
        <p:spPr>
          <a:xfrm>
            <a:off x="13863138" y="3892469"/>
            <a:ext cx="9288002" cy="8931346"/>
          </a:xfrm>
        </p:spPr>
        <p:txBody>
          <a:bodyPr>
            <a:normAutofit/>
          </a:bodyPr>
          <a:lstStyle/>
          <a:p>
            <a:r>
              <a:rPr lang="es-ES" sz="4300" b="1" dirty="0">
                <a:solidFill>
                  <a:schemeClr val="accent1"/>
                </a:solidFill>
              </a:rPr>
              <a:t>¿Se cambiaron las tarjetas de Medicare a partir de abril de 2018?</a:t>
            </a:r>
          </a:p>
          <a:p>
            <a:endParaRPr lang="es-ES" sz="4000" b="1" dirty="0">
              <a:solidFill>
                <a:schemeClr val="accent1"/>
              </a:solidFill>
            </a:endParaRPr>
          </a:p>
          <a:p>
            <a:pPr marL="1257300" lvl="2"/>
            <a:r>
              <a:rPr lang="es-ES" sz="3200" b="1" dirty="0">
                <a:solidFill>
                  <a:schemeClr val="accent1"/>
                </a:solidFill>
              </a:rPr>
              <a:t>Asegúrese de tener una tarjeta con un número único de Medicare de 11 dígitos</a:t>
            </a:r>
          </a:p>
          <a:p>
            <a:pPr marL="1257300" lvl="2"/>
            <a:endParaRPr lang="es-ES" sz="3200" b="1" dirty="0">
              <a:solidFill>
                <a:schemeClr val="accent1"/>
              </a:solidFill>
            </a:endParaRPr>
          </a:p>
          <a:p>
            <a:pPr marL="1257300" lvl="2"/>
            <a:r>
              <a:rPr lang="es-ES" sz="3200" b="1" dirty="0">
                <a:solidFill>
                  <a:schemeClr val="accent1"/>
                </a:solidFill>
              </a:rPr>
              <a:t>Si por casualidad todavía tiene su antigua tarjeta de Medicare, comuníquese con Medicare al 1-800-633-4227.</a:t>
            </a:r>
          </a:p>
          <a:p>
            <a:pPr marL="1257300" lvl="2"/>
            <a:endParaRPr lang="es-ES" sz="3200" b="1" dirty="0">
              <a:solidFill>
                <a:schemeClr val="accent1"/>
              </a:solidFill>
            </a:endParaRPr>
          </a:p>
          <a:p>
            <a:pPr marL="1257300" lvl="2"/>
            <a:r>
              <a:rPr lang="es-ES" sz="3200" b="1" dirty="0">
                <a:solidFill>
                  <a:schemeClr val="accent1"/>
                </a:solidFill>
              </a:rPr>
              <a:t>Si tiene una cuenta en www.medicare.gov, también puede obtener un reemplazo en su cuenta.</a:t>
            </a:r>
            <a:endParaRPr lang="en-US" sz="3200" b="1" dirty="0"/>
          </a:p>
        </p:txBody>
      </p:sp>
      <p:sp>
        <p:nvSpPr>
          <p:cNvPr id="5" name="Text Placeholder 4">
            <a:extLst>
              <a:ext uri="{FF2B5EF4-FFF2-40B4-BE49-F238E27FC236}">
                <a16:creationId xmlns:a16="http://schemas.microsoft.com/office/drawing/2014/main" id="{DF158B64-D75A-46BF-82FF-3415D17A54F4}"/>
              </a:ext>
            </a:extLst>
          </p:cNvPr>
          <p:cNvSpPr>
            <a:spLocks noGrp="1"/>
          </p:cNvSpPr>
          <p:nvPr>
            <p:ph type="body" sz="quarter" idx="14"/>
          </p:nvPr>
        </p:nvSpPr>
        <p:spPr/>
        <p:txBody>
          <a:bodyPr/>
          <a:lstStyle/>
          <a:p>
            <a:r>
              <a:rPr lang="en-US" sz="4800" b="1" dirty="0">
                <a:solidFill>
                  <a:schemeClr val="tx1"/>
                </a:solidFill>
              </a:rPr>
              <a:t>NUEVA TARJETA DE MEDICARE</a:t>
            </a:r>
          </a:p>
        </p:txBody>
      </p:sp>
      <p:pic>
        <p:nvPicPr>
          <p:cNvPr id="13" name="Picture 12">
            <a:extLst>
              <a:ext uri="{FF2B5EF4-FFF2-40B4-BE49-F238E27FC236}">
                <a16:creationId xmlns:a16="http://schemas.microsoft.com/office/drawing/2014/main" id="{CD3D6740-E9BB-41B3-8106-F2C6FE2BD391}"/>
              </a:ext>
            </a:extLst>
          </p:cNvPr>
          <p:cNvPicPr>
            <a:picLocks noChangeAspect="1"/>
          </p:cNvPicPr>
          <p:nvPr/>
        </p:nvPicPr>
        <p:blipFill>
          <a:blip r:embed="rId4"/>
          <a:stretch>
            <a:fillRect/>
          </a:stretch>
        </p:blipFill>
        <p:spPr>
          <a:xfrm>
            <a:off x="2029883" y="2679405"/>
            <a:ext cx="8520508" cy="5358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Audio 5">
            <a:hlinkClick r:id="" action="ppaction://media"/>
            <a:extLst>
              <a:ext uri="{FF2B5EF4-FFF2-40B4-BE49-F238E27FC236}">
                <a16:creationId xmlns:a16="http://schemas.microsoft.com/office/drawing/2014/main" id="{44C5519F-13FA-029A-C334-62D8D7DE0A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801942600"/>
      </p:ext>
    </p:extLst>
  </p:cSld>
  <p:clrMapOvr>
    <a:masterClrMapping/>
  </p:clrMapOvr>
  <mc:AlternateContent xmlns:mc="http://schemas.openxmlformats.org/markup-compatibility/2006" xmlns:p14="http://schemas.microsoft.com/office/powerpoint/2010/main">
    <mc:Choice Requires="p14">
      <p:transition spd="med" p14:dur="700" advTm="34063">
        <p:fade/>
      </p:transition>
    </mc:Choice>
    <mc:Fallback xmlns="">
      <p:transition spd="med" advTm="34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8FE8-2E27-4884-93E1-70538B1D9DE8}"/>
              </a:ext>
            </a:extLst>
          </p:cNvPr>
          <p:cNvSpPr>
            <a:spLocks noGrp="1"/>
          </p:cNvSpPr>
          <p:nvPr>
            <p:ph type="ctrTitle"/>
          </p:nvPr>
        </p:nvSpPr>
        <p:spPr>
          <a:xfrm>
            <a:off x="2689102" y="685800"/>
            <a:ext cx="19008970" cy="6014894"/>
          </a:xfrm>
        </p:spPr>
        <p:txBody>
          <a:bodyPr/>
          <a:lstStyle/>
          <a:p>
            <a:r>
              <a:rPr lang="en-US" sz="9600" dirty="0"/>
              <a:t>POR FAVOR TEN CUIDADO CON</a:t>
            </a:r>
            <a:br>
              <a:rPr lang="en-US" sz="9600" dirty="0"/>
            </a:br>
            <a:r>
              <a:rPr lang="en-US" sz="9600" dirty="0"/>
              <a:t>LOS ESTAFADORES</a:t>
            </a:r>
          </a:p>
        </p:txBody>
      </p:sp>
      <p:sp>
        <p:nvSpPr>
          <p:cNvPr id="3" name="Subtitle 2">
            <a:extLst>
              <a:ext uri="{FF2B5EF4-FFF2-40B4-BE49-F238E27FC236}">
                <a16:creationId xmlns:a16="http://schemas.microsoft.com/office/drawing/2014/main" id="{D2C0BFE7-F4B5-495F-B70C-CE1280F037A7}"/>
              </a:ext>
            </a:extLst>
          </p:cNvPr>
          <p:cNvSpPr>
            <a:spLocks noGrp="1"/>
          </p:cNvSpPr>
          <p:nvPr>
            <p:ph type="subTitle" idx="1"/>
          </p:nvPr>
        </p:nvSpPr>
        <p:spPr>
          <a:xfrm>
            <a:off x="1601787" y="9601200"/>
            <a:ext cx="20252573" cy="2652460"/>
          </a:xfrm>
        </p:spPr>
        <p:txBody>
          <a:bodyPr>
            <a:normAutofit fontScale="85000" lnSpcReduction="10000"/>
          </a:bodyPr>
          <a:lstStyle/>
          <a:p>
            <a:pPr algn="just"/>
            <a:r>
              <a:rPr lang="es-ES" b="1" dirty="0"/>
              <a:t>Los estafadores pueden usar COVID-19 para intentar aprovecharse de las personas mientras están distraídas. Como siempre, proteja su tarjeta de Medicare como una tarjeta de crédito, revise los formularios de resumen de reclamos de Medicare para ver si hay errores y si alguien llama para pedirle su número de Medicare, ¡cuelgue!</a:t>
            </a:r>
            <a:endParaRPr lang="en-US" b="1" dirty="0"/>
          </a:p>
        </p:txBody>
      </p:sp>
      <p:pic>
        <p:nvPicPr>
          <p:cNvPr id="9" name="Picture 8">
            <a:extLst>
              <a:ext uri="{FF2B5EF4-FFF2-40B4-BE49-F238E27FC236}">
                <a16:creationId xmlns:a16="http://schemas.microsoft.com/office/drawing/2014/main" id="{BB5B9212-E2DB-49BD-AF48-1AF6078DEB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1" b="89958" l="4800" r="96700">
                        <a14:foregroundMark x1="14000" y1="32532" x2="14000" y2="32532"/>
                        <a14:foregroundMark x1="13500" y1="34088" x2="21600" y2="41018"/>
                        <a14:foregroundMark x1="21600" y1="41018" x2="23100" y2="43989"/>
                        <a14:foregroundMark x1="33000" y1="32107" x2="32100" y2="39321"/>
                        <a14:foregroundMark x1="32100" y1="39321" x2="33600" y2="46393"/>
                        <a14:foregroundMark x1="33600" y1="46393" x2="39000" y2="47808"/>
                        <a14:foregroundMark x1="39000" y1="47808" x2="41000" y2="46676"/>
                        <a14:foregroundMark x1="54000" y1="26450" x2="53600" y2="34371"/>
                        <a14:foregroundMark x1="53600" y1="34371" x2="50600" y2="43140"/>
                        <a14:foregroundMark x1="65800" y1="55163" x2="58300" y2="56294"/>
                        <a14:foregroundMark x1="74000" y1="54880" x2="81200" y2="52758"/>
                        <a14:foregroundMark x1="87100" y1="53182" x2="87100" y2="53182"/>
                        <a14:foregroundMark x1="87400" y1="52900" x2="87400" y2="53607"/>
                        <a14:foregroundMark x1="88300" y1="68034" x2="88300" y2="68034"/>
                        <a14:foregroundMark x1="51000" y1="56577" x2="44200" y2="57567"/>
                        <a14:foregroundMark x1="30200" y1="59689" x2="30300" y2="70580"/>
                        <a14:foregroundMark x1="18000" y1="59123" x2="24800" y2="71853"/>
                        <a14:foregroundMark x1="5000" y1="23055" x2="59000" y2="16124"/>
                        <a14:foregroundMark x1="59000" y1="16124" x2="69800" y2="16124"/>
                        <a14:foregroundMark x1="69800" y1="16124" x2="86600" y2="13154"/>
                        <a14:foregroundMark x1="86600" y1="13154" x2="91900" y2="13296"/>
                        <a14:foregroundMark x1="93800" y1="38190" x2="95203" y2="47393"/>
                        <a14:foregroundMark x1="95823" y1="56999" x2="95400" y2="67468"/>
                        <a14:foregroundMark x1="96363" y1="72496" x2="96700" y2="74257"/>
                        <a14:foregroundMark x1="95400" y1="67468" x2="96318" y2="72264"/>
                        <a14:foregroundMark x1="11700" y1="85573" x2="8300" y2="85714"/>
                        <a14:foregroundMark x1="6500" y1="45969" x2="5100" y2="23762"/>
                        <a14:foregroundMark x1="4800" y1="44272" x2="5200" y2="46110"/>
                        <a14:foregroundMark x1="68600" y1="24752" x2="73100" y2="24611"/>
                        <a14:backgroundMark x1="95300" y1="47383" x2="95800" y2="57001"/>
                        <a14:backgroundMark x1="97500" y1="74823" x2="97000" y2="74399"/>
                      </a14:backgroundRemoval>
                    </a14:imgEffect>
                  </a14:imgLayer>
                </a14:imgProps>
              </a:ext>
            </a:extLst>
          </a:blip>
          <a:stretch>
            <a:fillRect/>
          </a:stretch>
        </p:blipFill>
        <p:spPr>
          <a:xfrm rot="247402">
            <a:off x="8225760" y="4819400"/>
            <a:ext cx="7298752" cy="4350789"/>
          </a:xfrm>
          <a:prstGeom prst="rect">
            <a:avLst/>
          </a:prstGeom>
        </p:spPr>
      </p:pic>
      <p:pic>
        <p:nvPicPr>
          <p:cNvPr id="5" name="Audio 4">
            <a:hlinkClick r:id="" action="ppaction://media"/>
            <a:extLst>
              <a:ext uri="{FF2B5EF4-FFF2-40B4-BE49-F238E27FC236}">
                <a16:creationId xmlns:a16="http://schemas.microsoft.com/office/drawing/2014/main" id="{0E83C537-FD82-3BD3-7659-D0A838547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2016766378"/>
      </p:ext>
    </p:extLst>
  </p:cSld>
  <p:clrMapOvr>
    <a:masterClrMapping/>
  </p:clrMapOvr>
  <mc:AlternateContent xmlns:mc="http://schemas.openxmlformats.org/markup-compatibility/2006" xmlns:p14="http://schemas.microsoft.com/office/powerpoint/2010/main">
    <mc:Choice Requires="p14">
      <p:transition spd="med" p14:dur="700" advTm="24520">
        <p:fade/>
      </p:transition>
    </mc:Choice>
    <mc:Fallback xmlns="">
      <p:transition spd="med" advTm="24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err="1"/>
              <a:t>Nuestros</a:t>
            </a:r>
            <a:r>
              <a:rPr lang="en-US" dirty="0"/>
              <a:t> </a:t>
            </a:r>
            <a:r>
              <a:rPr lang="en-US" dirty="0" err="1"/>
              <a:t>Servicios</a:t>
            </a:r>
            <a:endParaRPr lang="en-US" dirty="0"/>
          </a:p>
        </p:txBody>
      </p:sp>
      <p:sp>
        <p:nvSpPr>
          <p:cNvPr id="3" name="Text Placeholder 2"/>
          <p:cNvSpPr>
            <a:spLocks noGrp="1"/>
          </p:cNvSpPr>
          <p:nvPr>
            <p:ph type="body" sz="quarter" idx="14"/>
          </p:nvPr>
        </p:nvSpPr>
        <p:spPr/>
        <p:txBody>
          <a:bodyPr/>
          <a:lstStyle/>
          <a:p>
            <a:r>
              <a:rPr lang="en-US" b="1" dirty="0"/>
              <a:t>CONTACTENOS SI TIENES ALGUNA PREGUNTA.</a:t>
            </a:r>
          </a:p>
        </p:txBody>
      </p:sp>
      <p:sp>
        <p:nvSpPr>
          <p:cNvPr id="4" name="Slide Number Placeholder 3"/>
          <p:cNvSpPr>
            <a:spLocks noGrp="1"/>
          </p:cNvSpPr>
          <p:nvPr>
            <p:ph type="sldNum" sz="quarter" idx="4294967295"/>
          </p:nvPr>
        </p:nvSpPr>
        <p:spPr>
          <a:xfrm>
            <a:off x="23321963" y="712788"/>
            <a:ext cx="1065212" cy="730250"/>
          </a:xfrm>
        </p:spPr>
        <p:txBody>
          <a:bodyPr/>
          <a:lstStyle/>
          <a:p>
            <a:fld id="{9DF686B8-C880-FF40-96DC-14FF2413C34E}" type="slidenum">
              <a:rPr lang="en-US" smtClean="0"/>
              <a:pPr/>
              <a:t>27</a:t>
            </a:fld>
            <a:endParaRPr lang="en-US" dirty="0"/>
          </a:p>
        </p:txBody>
      </p:sp>
      <p:grpSp>
        <p:nvGrpSpPr>
          <p:cNvPr id="40" name="Group 39"/>
          <p:cNvGrpSpPr/>
          <p:nvPr/>
        </p:nvGrpSpPr>
        <p:grpSpPr>
          <a:xfrm>
            <a:off x="4878387" y="2895600"/>
            <a:ext cx="1658349" cy="1658135"/>
            <a:chOff x="4517312" y="2971800"/>
            <a:chExt cx="2278614" cy="2278322"/>
          </a:xfrm>
        </p:grpSpPr>
        <p:sp>
          <p:nvSpPr>
            <p:cNvPr id="6" name="Oval 5"/>
            <p:cNvSpPr>
              <a:spLocks noChangeAspect="1"/>
            </p:cNvSpPr>
            <p:nvPr/>
          </p:nvSpPr>
          <p:spPr>
            <a:xfrm>
              <a:off x="4517312" y="2971800"/>
              <a:ext cx="2278614" cy="2278322"/>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5007839" y="3481333"/>
              <a:ext cx="1317236" cy="1253388"/>
              <a:chOff x="1588" y="4763"/>
              <a:chExt cx="6746875" cy="6419850"/>
            </a:xfrm>
            <a:solidFill>
              <a:schemeClr val="accent2"/>
            </a:solidFill>
          </p:grpSpPr>
          <p:sp>
            <p:nvSpPr>
              <p:cNvPr id="32" name="Freeform 5"/>
              <p:cNvSpPr>
                <a:spLocks noEditPoints="1"/>
              </p:cNvSpPr>
              <p:nvPr/>
            </p:nvSpPr>
            <p:spPr bwMode="auto">
              <a:xfrm>
                <a:off x="1588" y="4763"/>
                <a:ext cx="6746875" cy="6419850"/>
              </a:xfrm>
              <a:custGeom>
                <a:avLst/>
                <a:gdLst>
                  <a:gd name="T0" fmla="*/ 1645 w 1796"/>
                  <a:gd name="T1" fmla="*/ 0 h 1709"/>
                  <a:gd name="T2" fmla="*/ 151 w 1796"/>
                  <a:gd name="T3" fmla="*/ 0 h 1709"/>
                  <a:gd name="T4" fmla="*/ 0 w 1796"/>
                  <a:gd name="T5" fmla="*/ 151 h 1709"/>
                  <a:gd name="T6" fmla="*/ 0 w 1796"/>
                  <a:gd name="T7" fmla="*/ 1307 h 1709"/>
                  <a:gd name="T8" fmla="*/ 151 w 1796"/>
                  <a:gd name="T9" fmla="*/ 1458 h 1709"/>
                  <a:gd name="T10" fmla="*/ 606 w 1796"/>
                  <a:gd name="T11" fmla="*/ 1458 h 1709"/>
                  <a:gd name="T12" fmla="*/ 526 w 1796"/>
                  <a:gd name="T13" fmla="*/ 1545 h 1709"/>
                  <a:gd name="T14" fmla="*/ 483 w 1796"/>
                  <a:gd name="T15" fmla="*/ 1590 h 1709"/>
                  <a:gd name="T16" fmla="*/ 479 w 1796"/>
                  <a:gd name="T17" fmla="*/ 1659 h 1709"/>
                  <a:gd name="T18" fmla="*/ 593 w 1796"/>
                  <a:gd name="T19" fmla="*/ 1709 h 1709"/>
                  <a:gd name="T20" fmla="*/ 1203 w 1796"/>
                  <a:gd name="T21" fmla="*/ 1709 h 1709"/>
                  <a:gd name="T22" fmla="*/ 1316 w 1796"/>
                  <a:gd name="T23" fmla="*/ 1659 h 1709"/>
                  <a:gd name="T24" fmla="*/ 1312 w 1796"/>
                  <a:gd name="T25" fmla="*/ 1590 h 1709"/>
                  <a:gd name="T26" fmla="*/ 1270 w 1796"/>
                  <a:gd name="T27" fmla="*/ 1545 h 1709"/>
                  <a:gd name="T28" fmla="*/ 1190 w 1796"/>
                  <a:gd name="T29" fmla="*/ 1458 h 1709"/>
                  <a:gd name="T30" fmla="*/ 1645 w 1796"/>
                  <a:gd name="T31" fmla="*/ 1458 h 1709"/>
                  <a:gd name="T32" fmla="*/ 1796 w 1796"/>
                  <a:gd name="T33" fmla="*/ 1307 h 1709"/>
                  <a:gd name="T34" fmla="*/ 1796 w 1796"/>
                  <a:gd name="T35" fmla="*/ 151 h 1709"/>
                  <a:gd name="T36" fmla="*/ 1645 w 1796"/>
                  <a:gd name="T37" fmla="*/ 0 h 1709"/>
                  <a:gd name="T38" fmla="*/ 1231 w 1796"/>
                  <a:gd name="T39" fmla="*/ 1585 h 1709"/>
                  <a:gd name="T40" fmla="*/ 1267 w 1796"/>
                  <a:gd name="T41" fmla="*/ 1622 h 1709"/>
                  <a:gd name="T42" fmla="*/ 1265 w 1796"/>
                  <a:gd name="T43" fmla="*/ 1635 h 1709"/>
                  <a:gd name="T44" fmla="*/ 1203 w 1796"/>
                  <a:gd name="T45" fmla="*/ 1653 h 1709"/>
                  <a:gd name="T46" fmla="*/ 593 w 1796"/>
                  <a:gd name="T47" fmla="*/ 1653 h 1709"/>
                  <a:gd name="T48" fmla="*/ 530 w 1796"/>
                  <a:gd name="T49" fmla="*/ 1635 h 1709"/>
                  <a:gd name="T50" fmla="*/ 528 w 1796"/>
                  <a:gd name="T51" fmla="*/ 1623 h 1709"/>
                  <a:gd name="T52" fmla="*/ 528 w 1796"/>
                  <a:gd name="T53" fmla="*/ 1623 h 1709"/>
                  <a:gd name="T54" fmla="*/ 565 w 1796"/>
                  <a:gd name="T55" fmla="*/ 1585 h 1709"/>
                  <a:gd name="T56" fmla="*/ 672 w 1796"/>
                  <a:gd name="T57" fmla="*/ 1458 h 1709"/>
                  <a:gd name="T58" fmla="*/ 1124 w 1796"/>
                  <a:gd name="T59" fmla="*/ 1458 h 1709"/>
                  <a:gd name="T60" fmla="*/ 1231 w 1796"/>
                  <a:gd name="T61" fmla="*/ 1585 h 1709"/>
                  <a:gd name="T62" fmla="*/ 1684 w 1796"/>
                  <a:gd name="T63" fmla="*/ 1307 h 1709"/>
                  <a:gd name="T64" fmla="*/ 1645 w 1796"/>
                  <a:gd name="T65" fmla="*/ 1346 h 1709"/>
                  <a:gd name="T66" fmla="*/ 151 w 1796"/>
                  <a:gd name="T67" fmla="*/ 1346 h 1709"/>
                  <a:gd name="T68" fmla="*/ 112 w 1796"/>
                  <a:gd name="T69" fmla="*/ 1307 h 1709"/>
                  <a:gd name="T70" fmla="*/ 112 w 1796"/>
                  <a:gd name="T71" fmla="*/ 151 h 1709"/>
                  <a:gd name="T72" fmla="*/ 151 w 1796"/>
                  <a:gd name="T73" fmla="*/ 112 h 1709"/>
                  <a:gd name="T74" fmla="*/ 1645 w 1796"/>
                  <a:gd name="T75" fmla="*/ 112 h 1709"/>
                  <a:gd name="T76" fmla="*/ 1684 w 1796"/>
                  <a:gd name="T77" fmla="*/ 151 h 1709"/>
                  <a:gd name="T78" fmla="*/ 1684 w 1796"/>
                  <a:gd name="T79" fmla="*/ 1307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96" h="1709">
                    <a:moveTo>
                      <a:pt x="1645" y="0"/>
                    </a:moveTo>
                    <a:cubicBezTo>
                      <a:pt x="151" y="0"/>
                      <a:pt x="151" y="0"/>
                      <a:pt x="151" y="0"/>
                    </a:cubicBezTo>
                    <a:cubicBezTo>
                      <a:pt x="68" y="0"/>
                      <a:pt x="0" y="67"/>
                      <a:pt x="0" y="151"/>
                    </a:cubicBezTo>
                    <a:cubicBezTo>
                      <a:pt x="0" y="1307"/>
                      <a:pt x="0" y="1307"/>
                      <a:pt x="0" y="1307"/>
                    </a:cubicBezTo>
                    <a:cubicBezTo>
                      <a:pt x="0" y="1390"/>
                      <a:pt x="68" y="1458"/>
                      <a:pt x="151" y="1458"/>
                    </a:cubicBezTo>
                    <a:cubicBezTo>
                      <a:pt x="606" y="1458"/>
                      <a:pt x="606" y="1458"/>
                      <a:pt x="606" y="1458"/>
                    </a:cubicBezTo>
                    <a:cubicBezTo>
                      <a:pt x="582" y="1488"/>
                      <a:pt x="544" y="1527"/>
                      <a:pt x="526" y="1545"/>
                    </a:cubicBezTo>
                    <a:cubicBezTo>
                      <a:pt x="506" y="1564"/>
                      <a:pt x="491" y="1579"/>
                      <a:pt x="483" y="1590"/>
                    </a:cubicBezTo>
                    <a:cubicBezTo>
                      <a:pt x="472" y="1605"/>
                      <a:pt x="467" y="1634"/>
                      <a:pt x="479" y="1659"/>
                    </a:cubicBezTo>
                    <a:cubicBezTo>
                      <a:pt x="491" y="1682"/>
                      <a:pt x="520" y="1709"/>
                      <a:pt x="593" y="1709"/>
                    </a:cubicBezTo>
                    <a:cubicBezTo>
                      <a:pt x="1203" y="1709"/>
                      <a:pt x="1203" y="1709"/>
                      <a:pt x="1203" y="1709"/>
                    </a:cubicBezTo>
                    <a:cubicBezTo>
                      <a:pt x="1276" y="1709"/>
                      <a:pt x="1305" y="1682"/>
                      <a:pt x="1316" y="1659"/>
                    </a:cubicBezTo>
                    <a:cubicBezTo>
                      <a:pt x="1329" y="1634"/>
                      <a:pt x="1324" y="1605"/>
                      <a:pt x="1312" y="1590"/>
                    </a:cubicBezTo>
                    <a:cubicBezTo>
                      <a:pt x="1304" y="1579"/>
                      <a:pt x="1289" y="1564"/>
                      <a:pt x="1270" y="1545"/>
                    </a:cubicBezTo>
                    <a:cubicBezTo>
                      <a:pt x="1252" y="1527"/>
                      <a:pt x="1213" y="1488"/>
                      <a:pt x="1190" y="1458"/>
                    </a:cubicBezTo>
                    <a:cubicBezTo>
                      <a:pt x="1645" y="1458"/>
                      <a:pt x="1645" y="1458"/>
                      <a:pt x="1645" y="1458"/>
                    </a:cubicBezTo>
                    <a:cubicBezTo>
                      <a:pt x="1728" y="1458"/>
                      <a:pt x="1796" y="1390"/>
                      <a:pt x="1796" y="1307"/>
                    </a:cubicBezTo>
                    <a:cubicBezTo>
                      <a:pt x="1796" y="151"/>
                      <a:pt x="1796" y="151"/>
                      <a:pt x="1796" y="151"/>
                    </a:cubicBezTo>
                    <a:cubicBezTo>
                      <a:pt x="1796" y="67"/>
                      <a:pt x="1728" y="0"/>
                      <a:pt x="1645" y="0"/>
                    </a:cubicBezTo>
                    <a:close/>
                    <a:moveTo>
                      <a:pt x="1231" y="1585"/>
                    </a:moveTo>
                    <a:cubicBezTo>
                      <a:pt x="1247" y="1601"/>
                      <a:pt x="1262" y="1616"/>
                      <a:pt x="1267" y="1622"/>
                    </a:cubicBezTo>
                    <a:cubicBezTo>
                      <a:pt x="1267" y="1622"/>
                      <a:pt x="1269" y="1629"/>
                      <a:pt x="1265" y="1635"/>
                    </a:cubicBezTo>
                    <a:cubicBezTo>
                      <a:pt x="1258" y="1646"/>
                      <a:pt x="1235" y="1653"/>
                      <a:pt x="1203" y="1653"/>
                    </a:cubicBezTo>
                    <a:cubicBezTo>
                      <a:pt x="593" y="1653"/>
                      <a:pt x="593" y="1653"/>
                      <a:pt x="593" y="1653"/>
                    </a:cubicBezTo>
                    <a:cubicBezTo>
                      <a:pt x="561" y="1653"/>
                      <a:pt x="538" y="1646"/>
                      <a:pt x="530" y="1635"/>
                    </a:cubicBezTo>
                    <a:cubicBezTo>
                      <a:pt x="527" y="1629"/>
                      <a:pt x="528" y="1623"/>
                      <a:pt x="528" y="1623"/>
                    </a:cubicBezTo>
                    <a:cubicBezTo>
                      <a:pt x="528" y="1623"/>
                      <a:pt x="528" y="1623"/>
                      <a:pt x="528" y="1623"/>
                    </a:cubicBezTo>
                    <a:cubicBezTo>
                      <a:pt x="534" y="1616"/>
                      <a:pt x="549" y="1601"/>
                      <a:pt x="565" y="1585"/>
                    </a:cubicBezTo>
                    <a:cubicBezTo>
                      <a:pt x="614" y="1536"/>
                      <a:pt x="654" y="1494"/>
                      <a:pt x="672" y="1458"/>
                    </a:cubicBezTo>
                    <a:cubicBezTo>
                      <a:pt x="1124" y="1458"/>
                      <a:pt x="1124" y="1458"/>
                      <a:pt x="1124" y="1458"/>
                    </a:cubicBezTo>
                    <a:cubicBezTo>
                      <a:pt x="1142" y="1494"/>
                      <a:pt x="1182" y="1536"/>
                      <a:pt x="1231" y="1585"/>
                    </a:cubicBezTo>
                    <a:close/>
                    <a:moveTo>
                      <a:pt x="1684" y="1307"/>
                    </a:moveTo>
                    <a:cubicBezTo>
                      <a:pt x="1684" y="1328"/>
                      <a:pt x="1666" y="1346"/>
                      <a:pt x="1645" y="1346"/>
                    </a:cubicBezTo>
                    <a:cubicBezTo>
                      <a:pt x="151" y="1346"/>
                      <a:pt x="151" y="1346"/>
                      <a:pt x="151" y="1346"/>
                    </a:cubicBezTo>
                    <a:cubicBezTo>
                      <a:pt x="129" y="1346"/>
                      <a:pt x="112" y="1328"/>
                      <a:pt x="112" y="1307"/>
                    </a:cubicBezTo>
                    <a:cubicBezTo>
                      <a:pt x="112" y="151"/>
                      <a:pt x="112" y="151"/>
                      <a:pt x="112" y="151"/>
                    </a:cubicBezTo>
                    <a:cubicBezTo>
                      <a:pt x="112" y="129"/>
                      <a:pt x="129" y="112"/>
                      <a:pt x="151" y="112"/>
                    </a:cubicBezTo>
                    <a:cubicBezTo>
                      <a:pt x="1645" y="112"/>
                      <a:pt x="1645" y="112"/>
                      <a:pt x="1645" y="112"/>
                    </a:cubicBezTo>
                    <a:cubicBezTo>
                      <a:pt x="1666" y="112"/>
                      <a:pt x="1684" y="129"/>
                      <a:pt x="1684" y="151"/>
                    </a:cubicBezTo>
                    <a:lnTo>
                      <a:pt x="1684" y="1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6"/>
              <p:cNvSpPr>
                <a:spLocks noEditPoints="1"/>
              </p:cNvSpPr>
              <p:nvPr/>
            </p:nvSpPr>
            <p:spPr bwMode="auto">
              <a:xfrm>
                <a:off x="842963" y="846138"/>
                <a:ext cx="5064125" cy="3376613"/>
              </a:xfrm>
              <a:custGeom>
                <a:avLst/>
                <a:gdLst>
                  <a:gd name="T0" fmla="*/ 1252 w 1348"/>
                  <a:gd name="T1" fmla="*/ 0 h 899"/>
                  <a:gd name="T2" fmla="*/ 96 w 1348"/>
                  <a:gd name="T3" fmla="*/ 0 h 899"/>
                  <a:gd name="T4" fmla="*/ 0 w 1348"/>
                  <a:gd name="T5" fmla="*/ 95 h 899"/>
                  <a:gd name="T6" fmla="*/ 0 w 1348"/>
                  <a:gd name="T7" fmla="*/ 803 h 899"/>
                  <a:gd name="T8" fmla="*/ 96 w 1348"/>
                  <a:gd name="T9" fmla="*/ 899 h 899"/>
                  <a:gd name="T10" fmla="*/ 1252 w 1348"/>
                  <a:gd name="T11" fmla="*/ 899 h 899"/>
                  <a:gd name="T12" fmla="*/ 1348 w 1348"/>
                  <a:gd name="T13" fmla="*/ 803 h 899"/>
                  <a:gd name="T14" fmla="*/ 1348 w 1348"/>
                  <a:gd name="T15" fmla="*/ 95 h 899"/>
                  <a:gd name="T16" fmla="*/ 1252 w 1348"/>
                  <a:gd name="T17" fmla="*/ 0 h 899"/>
                  <a:gd name="T18" fmla="*/ 1291 w 1348"/>
                  <a:gd name="T19" fmla="*/ 803 h 899"/>
                  <a:gd name="T20" fmla="*/ 1252 w 1348"/>
                  <a:gd name="T21" fmla="*/ 843 h 899"/>
                  <a:gd name="T22" fmla="*/ 96 w 1348"/>
                  <a:gd name="T23" fmla="*/ 843 h 899"/>
                  <a:gd name="T24" fmla="*/ 56 w 1348"/>
                  <a:gd name="T25" fmla="*/ 803 h 899"/>
                  <a:gd name="T26" fmla="*/ 56 w 1348"/>
                  <a:gd name="T27" fmla="*/ 95 h 899"/>
                  <a:gd name="T28" fmla="*/ 96 w 1348"/>
                  <a:gd name="T29" fmla="*/ 56 h 899"/>
                  <a:gd name="T30" fmla="*/ 1252 w 1348"/>
                  <a:gd name="T31" fmla="*/ 56 h 899"/>
                  <a:gd name="T32" fmla="*/ 1291 w 1348"/>
                  <a:gd name="T33" fmla="*/ 95 h 899"/>
                  <a:gd name="T34" fmla="*/ 1291 w 1348"/>
                  <a:gd name="T35" fmla="*/ 80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8" h="899">
                    <a:moveTo>
                      <a:pt x="1252" y="0"/>
                    </a:moveTo>
                    <a:cubicBezTo>
                      <a:pt x="96" y="0"/>
                      <a:pt x="96" y="0"/>
                      <a:pt x="96" y="0"/>
                    </a:cubicBezTo>
                    <a:cubicBezTo>
                      <a:pt x="43" y="0"/>
                      <a:pt x="0" y="43"/>
                      <a:pt x="0" y="95"/>
                    </a:cubicBezTo>
                    <a:cubicBezTo>
                      <a:pt x="0" y="803"/>
                      <a:pt x="0" y="803"/>
                      <a:pt x="0" y="803"/>
                    </a:cubicBezTo>
                    <a:cubicBezTo>
                      <a:pt x="0" y="856"/>
                      <a:pt x="43" y="899"/>
                      <a:pt x="96" y="899"/>
                    </a:cubicBezTo>
                    <a:cubicBezTo>
                      <a:pt x="1252" y="899"/>
                      <a:pt x="1252" y="899"/>
                      <a:pt x="1252" y="899"/>
                    </a:cubicBezTo>
                    <a:cubicBezTo>
                      <a:pt x="1305" y="899"/>
                      <a:pt x="1348" y="856"/>
                      <a:pt x="1348" y="803"/>
                    </a:cubicBezTo>
                    <a:cubicBezTo>
                      <a:pt x="1348" y="95"/>
                      <a:pt x="1348" y="95"/>
                      <a:pt x="1348" y="95"/>
                    </a:cubicBezTo>
                    <a:cubicBezTo>
                      <a:pt x="1348" y="43"/>
                      <a:pt x="1305" y="0"/>
                      <a:pt x="1252" y="0"/>
                    </a:cubicBezTo>
                    <a:close/>
                    <a:moveTo>
                      <a:pt x="1291" y="803"/>
                    </a:moveTo>
                    <a:cubicBezTo>
                      <a:pt x="1291" y="825"/>
                      <a:pt x="1274" y="843"/>
                      <a:pt x="1252" y="843"/>
                    </a:cubicBezTo>
                    <a:cubicBezTo>
                      <a:pt x="96" y="843"/>
                      <a:pt x="96" y="843"/>
                      <a:pt x="96" y="843"/>
                    </a:cubicBezTo>
                    <a:cubicBezTo>
                      <a:pt x="74" y="843"/>
                      <a:pt x="56" y="825"/>
                      <a:pt x="56" y="803"/>
                    </a:cubicBezTo>
                    <a:cubicBezTo>
                      <a:pt x="56" y="95"/>
                      <a:pt x="56" y="95"/>
                      <a:pt x="56" y="95"/>
                    </a:cubicBezTo>
                    <a:cubicBezTo>
                      <a:pt x="56" y="74"/>
                      <a:pt x="74" y="56"/>
                      <a:pt x="96" y="56"/>
                    </a:cubicBezTo>
                    <a:cubicBezTo>
                      <a:pt x="1252" y="56"/>
                      <a:pt x="1252" y="56"/>
                      <a:pt x="1252" y="56"/>
                    </a:cubicBezTo>
                    <a:cubicBezTo>
                      <a:pt x="1274" y="56"/>
                      <a:pt x="1291" y="74"/>
                      <a:pt x="1291" y="95"/>
                    </a:cubicBezTo>
                    <a:lnTo>
                      <a:pt x="1291" y="8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7"/>
              <p:cNvSpPr>
                <a:spLocks noEditPoints="1"/>
              </p:cNvSpPr>
              <p:nvPr/>
            </p:nvSpPr>
            <p:spPr bwMode="auto">
              <a:xfrm>
                <a:off x="3059113" y="4321176"/>
                <a:ext cx="631825" cy="630238"/>
              </a:xfrm>
              <a:custGeom>
                <a:avLst/>
                <a:gdLst>
                  <a:gd name="T0" fmla="*/ 84 w 168"/>
                  <a:gd name="T1" fmla="*/ 0 h 168"/>
                  <a:gd name="T2" fmla="*/ 0 w 168"/>
                  <a:gd name="T3" fmla="*/ 84 h 168"/>
                  <a:gd name="T4" fmla="*/ 84 w 168"/>
                  <a:gd name="T5" fmla="*/ 168 h 168"/>
                  <a:gd name="T6" fmla="*/ 168 w 168"/>
                  <a:gd name="T7" fmla="*/ 84 h 168"/>
                  <a:gd name="T8" fmla="*/ 84 w 168"/>
                  <a:gd name="T9" fmla="*/ 0 h 168"/>
                  <a:gd name="T10" fmla="*/ 84 w 168"/>
                  <a:gd name="T11" fmla="*/ 112 h 168"/>
                  <a:gd name="T12" fmla="*/ 56 w 168"/>
                  <a:gd name="T13" fmla="*/ 84 h 168"/>
                  <a:gd name="T14" fmla="*/ 84 w 168"/>
                  <a:gd name="T15" fmla="*/ 56 h 168"/>
                  <a:gd name="T16" fmla="*/ 112 w 168"/>
                  <a:gd name="T17" fmla="*/ 84 h 168"/>
                  <a:gd name="T18" fmla="*/ 84 w 168"/>
                  <a:gd name="T19" fmla="*/ 1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0"/>
                    </a:moveTo>
                    <a:cubicBezTo>
                      <a:pt x="38" y="0"/>
                      <a:pt x="0" y="38"/>
                      <a:pt x="0" y="84"/>
                    </a:cubicBezTo>
                    <a:cubicBezTo>
                      <a:pt x="0" y="131"/>
                      <a:pt x="38" y="168"/>
                      <a:pt x="84" y="168"/>
                    </a:cubicBezTo>
                    <a:cubicBezTo>
                      <a:pt x="130" y="168"/>
                      <a:pt x="168" y="131"/>
                      <a:pt x="168" y="84"/>
                    </a:cubicBezTo>
                    <a:cubicBezTo>
                      <a:pt x="168" y="38"/>
                      <a:pt x="130" y="0"/>
                      <a:pt x="84" y="0"/>
                    </a:cubicBezTo>
                    <a:close/>
                    <a:moveTo>
                      <a:pt x="84" y="112"/>
                    </a:moveTo>
                    <a:cubicBezTo>
                      <a:pt x="68" y="112"/>
                      <a:pt x="56" y="100"/>
                      <a:pt x="56" y="84"/>
                    </a:cubicBezTo>
                    <a:cubicBezTo>
                      <a:pt x="56" y="69"/>
                      <a:pt x="68" y="56"/>
                      <a:pt x="84" y="56"/>
                    </a:cubicBezTo>
                    <a:cubicBezTo>
                      <a:pt x="99" y="56"/>
                      <a:pt x="112" y="69"/>
                      <a:pt x="112" y="84"/>
                    </a:cubicBezTo>
                    <a:cubicBezTo>
                      <a:pt x="112" y="100"/>
                      <a:pt x="99" y="112"/>
                      <a:pt x="8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8"/>
              <p:cNvSpPr>
                <a:spLocks/>
              </p:cNvSpPr>
              <p:nvPr/>
            </p:nvSpPr>
            <p:spPr bwMode="auto">
              <a:xfrm>
                <a:off x="2528888" y="2533651"/>
                <a:ext cx="628650" cy="1262063"/>
              </a:xfrm>
              <a:custGeom>
                <a:avLst/>
                <a:gdLst>
                  <a:gd name="T0" fmla="*/ 125 w 167"/>
                  <a:gd name="T1" fmla="*/ 0 h 336"/>
                  <a:gd name="T2" fmla="*/ 42 w 167"/>
                  <a:gd name="T3" fmla="*/ 0 h 336"/>
                  <a:gd name="T4" fmla="*/ 0 w 167"/>
                  <a:gd name="T5" fmla="*/ 42 h 336"/>
                  <a:gd name="T6" fmla="*/ 0 w 167"/>
                  <a:gd name="T7" fmla="*/ 294 h 336"/>
                  <a:gd name="T8" fmla="*/ 42 w 167"/>
                  <a:gd name="T9" fmla="*/ 336 h 336"/>
                  <a:gd name="T10" fmla="*/ 125 w 167"/>
                  <a:gd name="T11" fmla="*/ 336 h 336"/>
                  <a:gd name="T12" fmla="*/ 167 w 167"/>
                  <a:gd name="T13" fmla="*/ 294 h 336"/>
                  <a:gd name="T14" fmla="*/ 167 w 167"/>
                  <a:gd name="T15" fmla="*/ 42 h 336"/>
                  <a:gd name="T16" fmla="*/ 125 w 16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36">
                    <a:moveTo>
                      <a:pt x="125" y="0"/>
                    </a:moveTo>
                    <a:cubicBezTo>
                      <a:pt x="42" y="0"/>
                      <a:pt x="42" y="0"/>
                      <a:pt x="42" y="0"/>
                    </a:cubicBezTo>
                    <a:cubicBezTo>
                      <a:pt x="19" y="0"/>
                      <a:pt x="0" y="18"/>
                      <a:pt x="0" y="42"/>
                    </a:cubicBezTo>
                    <a:cubicBezTo>
                      <a:pt x="0" y="294"/>
                      <a:pt x="0" y="294"/>
                      <a:pt x="0" y="294"/>
                    </a:cubicBezTo>
                    <a:cubicBezTo>
                      <a:pt x="0" y="317"/>
                      <a:pt x="19" y="336"/>
                      <a:pt x="42" y="336"/>
                    </a:cubicBezTo>
                    <a:cubicBezTo>
                      <a:pt x="125" y="336"/>
                      <a:pt x="125" y="336"/>
                      <a:pt x="125" y="336"/>
                    </a:cubicBezTo>
                    <a:cubicBezTo>
                      <a:pt x="148" y="336"/>
                      <a:pt x="167" y="317"/>
                      <a:pt x="167" y="294"/>
                    </a:cubicBezTo>
                    <a:cubicBezTo>
                      <a:pt x="167" y="42"/>
                      <a:pt x="167" y="42"/>
                      <a:pt x="167" y="42"/>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9"/>
              <p:cNvSpPr>
                <a:spLocks/>
              </p:cNvSpPr>
              <p:nvPr/>
            </p:nvSpPr>
            <p:spPr bwMode="auto">
              <a:xfrm>
                <a:off x="4632326" y="1266826"/>
                <a:ext cx="635000" cy="2528888"/>
              </a:xfrm>
              <a:custGeom>
                <a:avLst/>
                <a:gdLst>
                  <a:gd name="T0" fmla="*/ 126 w 169"/>
                  <a:gd name="T1" fmla="*/ 0 h 673"/>
                  <a:gd name="T2" fmla="*/ 42 w 169"/>
                  <a:gd name="T3" fmla="*/ 0 h 673"/>
                  <a:gd name="T4" fmla="*/ 0 w 169"/>
                  <a:gd name="T5" fmla="*/ 41 h 673"/>
                  <a:gd name="T6" fmla="*/ 0 w 169"/>
                  <a:gd name="T7" fmla="*/ 632 h 673"/>
                  <a:gd name="T8" fmla="*/ 42 w 169"/>
                  <a:gd name="T9" fmla="*/ 673 h 673"/>
                  <a:gd name="T10" fmla="*/ 126 w 169"/>
                  <a:gd name="T11" fmla="*/ 673 h 673"/>
                  <a:gd name="T12" fmla="*/ 169 w 169"/>
                  <a:gd name="T13" fmla="*/ 632 h 673"/>
                  <a:gd name="T14" fmla="*/ 169 w 169"/>
                  <a:gd name="T15" fmla="*/ 41 h 673"/>
                  <a:gd name="T16" fmla="*/ 126 w 169"/>
                  <a:gd name="T17"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673">
                    <a:moveTo>
                      <a:pt x="126" y="0"/>
                    </a:moveTo>
                    <a:cubicBezTo>
                      <a:pt x="42" y="0"/>
                      <a:pt x="42" y="0"/>
                      <a:pt x="42" y="0"/>
                    </a:cubicBezTo>
                    <a:cubicBezTo>
                      <a:pt x="19" y="0"/>
                      <a:pt x="0" y="19"/>
                      <a:pt x="0" y="41"/>
                    </a:cubicBezTo>
                    <a:cubicBezTo>
                      <a:pt x="0" y="632"/>
                      <a:pt x="0" y="632"/>
                      <a:pt x="0" y="632"/>
                    </a:cubicBezTo>
                    <a:cubicBezTo>
                      <a:pt x="0" y="655"/>
                      <a:pt x="19" y="673"/>
                      <a:pt x="42" y="673"/>
                    </a:cubicBezTo>
                    <a:cubicBezTo>
                      <a:pt x="126" y="673"/>
                      <a:pt x="126" y="673"/>
                      <a:pt x="126" y="673"/>
                    </a:cubicBezTo>
                    <a:cubicBezTo>
                      <a:pt x="150" y="673"/>
                      <a:pt x="169" y="655"/>
                      <a:pt x="169" y="632"/>
                    </a:cubicBezTo>
                    <a:cubicBezTo>
                      <a:pt x="169" y="41"/>
                      <a:pt x="169" y="41"/>
                      <a:pt x="169" y="41"/>
                    </a:cubicBezTo>
                    <a:cubicBezTo>
                      <a:pt x="169" y="19"/>
                      <a:pt x="150"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10"/>
              <p:cNvSpPr>
                <a:spLocks/>
              </p:cNvSpPr>
              <p:nvPr/>
            </p:nvSpPr>
            <p:spPr bwMode="auto">
              <a:xfrm>
                <a:off x="3584576" y="2112963"/>
                <a:ext cx="627063" cy="1682750"/>
              </a:xfrm>
              <a:custGeom>
                <a:avLst/>
                <a:gdLst>
                  <a:gd name="T0" fmla="*/ 125 w 167"/>
                  <a:gd name="T1" fmla="*/ 0 h 448"/>
                  <a:gd name="T2" fmla="*/ 41 w 167"/>
                  <a:gd name="T3" fmla="*/ 0 h 448"/>
                  <a:gd name="T4" fmla="*/ 0 w 167"/>
                  <a:gd name="T5" fmla="*/ 40 h 448"/>
                  <a:gd name="T6" fmla="*/ 0 w 167"/>
                  <a:gd name="T7" fmla="*/ 407 h 448"/>
                  <a:gd name="T8" fmla="*/ 41 w 167"/>
                  <a:gd name="T9" fmla="*/ 448 h 448"/>
                  <a:gd name="T10" fmla="*/ 125 w 167"/>
                  <a:gd name="T11" fmla="*/ 448 h 448"/>
                  <a:gd name="T12" fmla="*/ 167 w 167"/>
                  <a:gd name="T13" fmla="*/ 407 h 448"/>
                  <a:gd name="T14" fmla="*/ 167 w 167"/>
                  <a:gd name="T15" fmla="*/ 40 h 448"/>
                  <a:gd name="T16" fmla="*/ 125 w 167"/>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448">
                    <a:moveTo>
                      <a:pt x="125" y="0"/>
                    </a:moveTo>
                    <a:cubicBezTo>
                      <a:pt x="41" y="0"/>
                      <a:pt x="41" y="0"/>
                      <a:pt x="41" y="0"/>
                    </a:cubicBezTo>
                    <a:cubicBezTo>
                      <a:pt x="18" y="0"/>
                      <a:pt x="0" y="18"/>
                      <a:pt x="0" y="40"/>
                    </a:cubicBezTo>
                    <a:cubicBezTo>
                      <a:pt x="0" y="407"/>
                      <a:pt x="0" y="407"/>
                      <a:pt x="0" y="407"/>
                    </a:cubicBezTo>
                    <a:cubicBezTo>
                      <a:pt x="0" y="430"/>
                      <a:pt x="18" y="448"/>
                      <a:pt x="41" y="448"/>
                    </a:cubicBezTo>
                    <a:cubicBezTo>
                      <a:pt x="125" y="448"/>
                      <a:pt x="125" y="448"/>
                      <a:pt x="125" y="448"/>
                    </a:cubicBezTo>
                    <a:cubicBezTo>
                      <a:pt x="148" y="448"/>
                      <a:pt x="167" y="430"/>
                      <a:pt x="167" y="407"/>
                    </a:cubicBezTo>
                    <a:cubicBezTo>
                      <a:pt x="167" y="40"/>
                      <a:pt x="167" y="40"/>
                      <a:pt x="167" y="40"/>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11"/>
              <p:cNvSpPr>
                <a:spLocks/>
              </p:cNvSpPr>
              <p:nvPr/>
            </p:nvSpPr>
            <p:spPr bwMode="auto">
              <a:xfrm>
                <a:off x="1474788" y="1687513"/>
                <a:ext cx="633413" cy="2108200"/>
              </a:xfrm>
              <a:custGeom>
                <a:avLst/>
                <a:gdLst>
                  <a:gd name="T0" fmla="*/ 127 w 169"/>
                  <a:gd name="T1" fmla="*/ 0 h 561"/>
                  <a:gd name="T2" fmla="*/ 43 w 169"/>
                  <a:gd name="T3" fmla="*/ 0 h 561"/>
                  <a:gd name="T4" fmla="*/ 0 w 169"/>
                  <a:gd name="T5" fmla="*/ 40 h 561"/>
                  <a:gd name="T6" fmla="*/ 0 w 169"/>
                  <a:gd name="T7" fmla="*/ 521 h 561"/>
                  <a:gd name="T8" fmla="*/ 43 w 169"/>
                  <a:gd name="T9" fmla="*/ 561 h 561"/>
                  <a:gd name="T10" fmla="*/ 127 w 169"/>
                  <a:gd name="T11" fmla="*/ 561 h 561"/>
                  <a:gd name="T12" fmla="*/ 169 w 169"/>
                  <a:gd name="T13" fmla="*/ 521 h 561"/>
                  <a:gd name="T14" fmla="*/ 169 w 169"/>
                  <a:gd name="T15" fmla="*/ 40 h 561"/>
                  <a:gd name="T16" fmla="*/ 127 w 169"/>
                  <a:gd name="T1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561">
                    <a:moveTo>
                      <a:pt x="127" y="0"/>
                    </a:moveTo>
                    <a:cubicBezTo>
                      <a:pt x="43" y="0"/>
                      <a:pt x="43" y="0"/>
                      <a:pt x="43" y="0"/>
                    </a:cubicBezTo>
                    <a:cubicBezTo>
                      <a:pt x="19" y="0"/>
                      <a:pt x="0" y="18"/>
                      <a:pt x="0" y="40"/>
                    </a:cubicBezTo>
                    <a:cubicBezTo>
                      <a:pt x="0" y="521"/>
                      <a:pt x="0" y="521"/>
                      <a:pt x="0" y="521"/>
                    </a:cubicBezTo>
                    <a:cubicBezTo>
                      <a:pt x="0" y="543"/>
                      <a:pt x="19" y="561"/>
                      <a:pt x="43" y="561"/>
                    </a:cubicBezTo>
                    <a:cubicBezTo>
                      <a:pt x="127" y="561"/>
                      <a:pt x="127" y="561"/>
                      <a:pt x="127" y="561"/>
                    </a:cubicBezTo>
                    <a:cubicBezTo>
                      <a:pt x="150" y="561"/>
                      <a:pt x="169" y="543"/>
                      <a:pt x="169" y="521"/>
                    </a:cubicBezTo>
                    <a:cubicBezTo>
                      <a:pt x="169" y="40"/>
                      <a:pt x="169" y="40"/>
                      <a:pt x="169" y="40"/>
                    </a:cubicBezTo>
                    <a:cubicBezTo>
                      <a:pt x="169" y="18"/>
                      <a:pt x="150" y="0"/>
                      <a:pt x="1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pic>
        <p:nvPicPr>
          <p:cNvPr id="7" name="Picture 6">
            <a:extLst>
              <a:ext uri="{FF2B5EF4-FFF2-40B4-BE49-F238E27FC236}">
                <a16:creationId xmlns:a16="http://schemas.microsoft.com/office/drawing/2014/main" id="{B8ACCF49-7C18-4469-AC70-9EF6B3ED368B}"/>
              </a:ext>
            </a:extLst>
          </p:cNvPr>
          <p:cNvPicPr>
            <a:picLocks noChangeAspect="1"/>
          </p:cNvPicPr>
          <p:nvPr/>
        </p:nvPicPr>
        <p:blipFill>
          <a:blip r:embed="rId4"/>
          <a:stretch>
            <a:fillRect/>
          </a:stretch>
        </p:blipFill>
        <p:spPr>
          <a:xfrm>
            <a:off x="1011700" y="2833752"/>
            <a:ext cx="9254909" cy="5105401"/>
          </a:xfrm>
          <a:prstGeom prst="rect">
            <a:avLst/>
          </a:prstGeom>
        </p:spPr>
      </p:pic>
      <p:pic>
        <p:nvPicPr>
          <p:cNvPr id="12" name="Picture 11">
            <a:extLst>
              <a:ext uri="{FF2B5EF4-FFF2-40B4-BE49-F238E27FC236}">
                <a16:creationId xmlns:a16="http://schemas.microsoft.com/office/drawing/2014/main" id="{1F41D536-686C-4F5B-8AD7-67303A0FCED3}"/>
              </a:ext>
            </a:extLst>
          </p:cNvPr>
          <p:cNvPicPr>
            <a:picLocks noChangeAspect="1"/>
          </p:cNvPicPr>
          <p:nvPr/>
        </p:nvPicPr>
        <p:blipFill>
          <a:blip r:embed="rId5"/>
          <a:stretch>
            <a:fillRect/>
          </a:stretch>
        </p:blipFill>
        <p:spPr>
          <a:xfrm>
            <a:off x="12487718" y="2581979"/>
            <a:ext cx="10105632" cy="6157847"/>
          </a:xfrm>
          <a:prstGeom prst="rect">
            <a:avLst/>
          </a:prstGeom>
        </p:spPr>
      </p:pic>
      <p:sp>
        <p:nvSpPr>
          <p:cNvPr id="28" name="Rectangle 27">
            <a:extLst>
              <a:ext uri="{FF2B5EF4-FFF2-40B4-BE49-F238E27FC236}">
                <a16:creationId xmlns:a16="http://schemas.microsoft.com/office/drawing/2014/main" id="{30C806C7-0079-451D-ACE2-DBC127E1E9A7}"/>
              </a:ext>
            </a:extLst>
          </p:cNvPr>
          <p:cNvSpPr/>
          <p:nvPr/>
        </p:nvSpPr>
        <p:spPr>
          <a:xfrm>
            <a:off x="1011700" y="8617907"/>
            <a:ext cx="8133887" cy="923330"/>
          </a:xfrm>
          <a:prstGeom prst="rect">
            <a:avLst/>
          </a:prstGeom>
          <a:noFill/>
        </p:spPr>
        <p:txBody>
          <a:bodyPr wrap="square" lIns="91440" tIns="45720" rIns="91440" bIns="45720">
            <a:spAutoFit/>
          </a:bodyPr>
          <a:lstStyle/>
          <a:p>
            <a:pPr algn="ctr"/>
            <a:r>
              <a:rPr lang="en-US" sz="5400" b="1" cap="none" spc="0" dirty="0">
                <a:ln w="0"/>
                <a:solidFill>
                  <a:schemeClr val="accent5">
                    <a:lumMod val="75000"/>
                  </a:schemeClr>
                </a:solidFill>
                <a:effectLst>
                  <a:outerShdw blurRad="38100" dist="19050" dir="2700000" algn="tl" rotWithShape="0">
                    <a:schemeClr val="dk1">
                      <a:alpha val="40000"/>
                    </a:schemeClr>
                  </a:outerShdw>
                </a:effectLst>
              </a:rPr>
              <a:t>1-855-937-2372</a:t>
            </a:r>
          </a:p>
        </p:txBody>
      </p:sp>
      <p:sp>
        <p:nvSpPr>
          <p:cNvPr id="29" name="Rectangle 28">
            <a:extLst>
              <a:ext uri="{FF2B5EF4-FFF2-40B4-BE49-F238E27FC236}">
                <a16:creationId xmlns:a16="http://schemas.microsoft.com/office/drawing/2014/main" id="{9ED32656-9E61-4120-AA64-F266400B26B2}"/>
              </a:ext>
            </a:extLst>
          </p:cNvPr>
          <p:cNvSpPr/>
          <p:nvPr/>
        </p:nvSpPr>
        <p:spPr>
          <a:xfrm>
            <a:off x="11788950" y="8289582"/>
            <a:ext cx="12330552" cy="2585323"/>
          </a:xfrm>
          <a:prstGeom prst="rect">
            <a:avLst/>
          </a:prstGeom>
          <a:noFill/>
        </p:spPr>
        <p:txBody>
          <a:bodyPr wrap="square" lIns="91440" tIns="45720" rIns="91440" bIns="45720">
            <a:spAutoFit/>
          </a:bodyPr>
          <a:lstStyle/>
          <a:p>
            <a:pPr algn="ctr"/>
            <a:r>
              <a:rPr lang="en-US" sz="5400" b="1" cap="none" spc="0" dirty="0">
                <a:ln w="0"/>
                <a:solidFill>
                  <a:schemeClr val="accent5">
                    <a:lumMod val="75000"/>
                  </a:schemeClr>
                </a:solidFill>
                <a:effectLst>
                  <a:outerShdw blurRad="38100" dist="19050" dir="2700000" algn="tl" rotWithShape="0">
                    <a:schemeClr val="dk1">
                      <a:alpha val="40000"/>
                    </a:schemeClr>
                  </a:outerShdw>
                </a:effectLst>
              </a:rPr>
              <a:t>832-393-4301</a:t>
            </a:r>
          </a:p>
          <a:p>
            <a:pPr algn="ctr"/>
            <a:endParaRPr lang="en-US" sz="5400" b="1" dirty="0">
              <a:ln w="0"/>
              <a:effectLst>
                <a:outerShdw blurRad="38100" dist="19050" dir="2700000" algn="tl" rotWithShape="0">
                  <a:schemeClr val="dk1">
                    <a:alpha val="40000"/>
                  </a:schemeClr>
                </a:outerShdw>
              </a:effectLst>
            </a:endParaRPr>
          </a:p>
          <a:p>
            <a:pPr algn="ctr"/>
            <a:r>
              <a:rPr lang="en-US" sz="5400" b="1" dirty="0">
                <a:ln w="0"/>
                <a:solidFill>
                  <a:schemeClr val="accent5">
                    <a:lumMod val="75000"/>
                  </a:schemeClr>
                </a:solidFill>
                <a:effectLst>
                  <a:outerShdw blurRad="38100" dist="19050" dir="2700000" algn="tl" rotWithShape="0">
                    <a:schemeClr val="dk1">
                      <a:alpha val="40000"/>
                    </a:schemeClr>
                  </a:outerShdw>
                </a:effectLst>
              </a:rPr>
              <a:t>http://www.houstontx.gov/health/Aging/</a:t>
            </a:r>
            <a:endParaRPr lang="en-US" sz="5400" b="1" cap="none" spc="0" dirty="0">
              <a:ln w="0"/>
              <a:solidFill>
                <a:schemeClr val="accent5">
                  <a:lumMod val="75000"/>
                </a:schemeClr>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94B4498D-9225-4E12-A7D4-3FCF0BA94C72}"/>
              </a:ext>
            </a:extLst>
          </p:cNvPr>
          <p:cNvSpPr/>
          <p:nvPr/>
        </p:nvSpPr>
        <p:spPr>
          <a:xfrm>
            <a:off x="1513285" y="11582400"/>
            <a:ext cx="19400952" cy="923330"/>
          </a:xfrm>
          <a:prstGeom prst="rect">
            <a:avLst/>
          </a:prstGeom>
          <a:noFill/>
        </p:spPr>
        <p:txBody>
          <a:bodyPr wrap="square" lIns="91440" tIns="45720" rIns="91440" bIns="45720">
            <a:spAutoFit/>
          </a:bodyPr>
          <a:lstStyle/>
          <a:p>
            <a:pPr algn="ctr"/>
            <a:r>
              <a:rPr lang="es-ES" sz="5400" b="1" cap="none" spc="0" dirty="0">
                <a:ln w="0"/>
                <a:solidFill>
                  <a:schemeClr val="accent5">
                    <a:lumMod val="75000"/>
                  </a:schemeClr>
                </a:solidFill>
                <a:effectLst>
                  <a:outerShdw blurRad="38100" dist="19050" dir="2700000" algn="tl" rotWithShape="0">
                    <a:schemeClr val="dk1">
                      <a:alpha val="40000"/>
                    </a:schemeClr>
                  </a:outerShdw>
                </a:effectLst>
              </a:rPr>
              <a:t>SI TIENE ALGUNA DUDA O PREGUNTA POR FAVOR CONTÁCTENOS</a:t>
            </a:r>
            <a:endParaRPr lang="en-US" sz="5400" b="1" cap="none" spc="0" dirty="0">
              <a:ln w="0"/>
              <a:solidFill>
                <a:schemeClr val="accent5">
                  <a:lumMod val="75000"/>
                </a:schemeClr>
              </a:solidFill>
              <a:effectLst>
                <a:outerShdw blurRad="38100" dist="19050" dir="2700000" algn="tl" rotWithShape="0">
                  <a:schemeClr val="dk1">
                    <a:alpha val="40000"/>
                  </a:schemeClr>
                </a:outerShdw>
              </a:effectLst>
            </a:endParaRPr>
          </a:p>
        </p:txBody>
      </p:sp>
      <p:sp>
        <p:nvSpPr>
          <p:cNvPr id="43" name="TextBox 42">
            <a:extLst>
              <a:ext uri="{FF2B5EF4-FFF2-40B4-BE49-F238E27FC236}">
                <a16:creationId xmlns:a16="http://schemas.microsoft.com/office/drawing/2014/main" id="{15EF1204-3E5B-4BD7-B648-9F2DBCEF5B51}"/>
              </a:ext>
            </a:extLst>
          </p:cNvPr>
          <p:cNvSpPr txBox="1"/>
          <p:nvPr/>
        </p:nvSpPr>
        <p:spPr>
          <a:xfrm>
            <a:off x="2006169" y="10018416"/>
            <a:ext cx="6458435" cy="830997"/>
          </a:xfrm>
          <a:prstGeom prst="rect">
            <a:avLst/>
          </a:prstGeom>
          <a:noFill/>
        </p:spPr>
        <p:txBody>
          <a:bodyPr wrap="none" rtlCol="0">
            <a:spAutoFit/>
          </a:bodyPr>
          <a:lstStyle/>
          <a:p>
            <a:r>
              <a:rPr lang="en-US" i="1" dirty="0">
                <a:solidFill>
                  <a:schemeClr val="accent5">
                    <a:lumMod val="75000"/>
                  </a:schemeClr>
                </a:solidFill>
              </a:rPr>
              <a:t>www.careconnection.org</a:t>
            </a:r>
          </a:p>
        </p:txBody>
      </p:sp>
      <p:pic>
        <p:nvPicPr>
          <p:cNvPr id="8" name="Audio 7">
            <a:hlinkClick r:id="" action="ppaction://media"/>
            <a:extLst>
              <a:ext uri="{FF2B5EF4-FFF2-40B4-BE49-F238E27FC236}">
                <a16:creationId xmlns:a16="http://schemas.microsoft.com/office/drawing/2014/main" id="{7DC7EB1D-D04D-797A-1D04-51FA8D8D72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4007223426"/>
      </p:ext>
    </p:extLst>
  </p:cSld>
  <p:clrMapOvr>
    <a:masterClrMapping/>
  </p:clrMapOvr>
  <mc:AlternateContent xmlns:mc="http://schemas.openxmlformats.org/markup-compatibility/2006" xmlns:p14="http://schemas.microsoft.com/office/powerpoint/2010/main">
    <mc:Choice Requires="p14">
      <p:transition spd="med" p14:dur="700" advTm="42857">
        <p:fade/>
      </p:transition>
    </mc:Choice>
    <mc:Fallback xmlns="">
      <p:transition spd="med" advTm="42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p:cTn id="10" dur="500" fill="hold"/>
                                        <p:tgtEl>
                                          <p:spTgt spid="40"/>
                                        </p:tgtEl>
                                        <p:attrNameLst>
                                          <p:attrName>ppt_w</p:attrName>
                                        </p:attrNameLst>
                                      </p:cBhvr>
                                      <p:tavLst>
                                        <p:tav tm="0">
                                          <p:val>
                                            <p:fltVal val="0"/>
                                          </p:val>
                                        </p:tav>
                                        <p:tav tm="100000">
                                          <p:val>
                                            <p:strVal val="#ppt_w"/>
                                          </p:val>
                                        </p:tav>
                                      </p:tavLst>
                                    </p:anim>
                                    <p:anim calcmode="lin" valueType="num">
                                      <p:cBhvr>
                                        <p:cTn id="11" dur="500" fill="hold"/>
                                        <p:tgtEl>
                                          <p:spTgt spid="40"/>
                                        </p:tgtEl>
                                        <p:attrNameLst>
                                          <p:attrName>ppt_h</p:attrName>
                                        </p:attrNameLst>
                                      </p:cBhvr>
                                      <p:tavLst>
                                        <p:tav tm="0">
                                          <p:val>
                                            <p:fltVal val="0"/>
                                          </p:val>
                                        </p:tav>
                                        <p:tav tm="100000">
                                          <p:val>
                                            <p:strVal val="#ppt_h"/>
                                          </p:val>
                                        </p:tav>
                                      </p:tavLst>
                                    </p:anim>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9FB637-BA37-4819-B083-8FB3A6051748}"/>
              </a:ext>
            </a:extLst>
          </p:cNvPr>
          <p:cNvGrpSpPr/>
          <p:nvPr/>
        </p:nvGrpSpPr>
        <p:grpSpPr>
          <a:xfrm>
            <a:off x="4541504" y="3437669"/>
            <a:ext cx="2438718" cy="2438400"/>
            <a:chOff x="3861302" y="2632256"/>
            <a:chExt cx="2438718" cy="2438400"/>
          </a:xfrm>
        </p:grpSpPr>
        <p:sp>
          <p:nvSpPr>
            <p:cNvPr id="4" name="Oval 3">
              <a:extLst>
                <a:ext uri="{FF2B5EF4-FFF2-40B4-BE49-F238E27FC236}">
                  <a16:creationId xmlns:a16="http://schemas.microsoft.com/office/drawing/2014/main" id="{2214067C-8DC0-43E0-A81F-655953D84D9E}"/>
                </a:ext>
              </a:extLst>
            </p:cNvPr>
            <p:cNvSpPr/>
            <p:nvPr/>
          </p:nvSpPr>
          <p:spPr>
            <a:xfrm>
              <a:off x="3861302" y="2632256"/>
              <a:ext cx="2438718" cy="2438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5" name="AutoShape 114">
              <a:extLst>
                <a:ext uri="{FF2B5EF4-FFF2-40B4-BE49-F238E27FC236}">
                  <a16:creationId xmlns:a16="http://schemas.microsoft.com/office/drawing/2014/main" id="{C22FB759-D4DF-4B53-9A95-43D082522721}"/>
                </a:ext>
              </a:extLst>
            </p:cNvPr>
            <p:cNvSpPr>
              <a:spLocks/>
            </p:cNvSpPr>
            <p:nvPr/>
          </p:nvSpPr>
          <p:spPr bwMode="auto">
            <a:xfrm>
              <a:off x="4309130" y="3048000"/>
              <a:ext cx="1578265" cy="1578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lIns="38100" tIns="38100" rIns="38100" bIns="38100" anchor="ctr"/>
            <a:lstStyle/>
            <a:p>
              <a:pPr defTabSz="342900">
                <a:defRPr/>
              </a:pPr>
              <a:endParaRPr lang="es-ES" sz="220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6" name="Group 5">
            <a:extLst>
              <a:ext uri="{FF2B5EF4-FFF2-40B4-BE49-F238E27FC236}">
                <a16:creationId xmlns:a16="http://schemas.microsoft.com/office/drawing/2014/main" id="{6FEBECB7-AFC4-4206-B145-D160910B6B9F}"/>
              </a:ext>
            </a:extLst>
          </p:cNvPr>
          <p:cNvGrpSpPr/>
          <p:nvPr/>
        </p:nvGrpSpPr>
        <p:grpSpPr>
          <a:xfrm>
            <a:off x="4669682" y="6758534"/>
            <a:ext cx="2438718" cy="2438400"/>
            <a:chOff x="3861302" y="6034200"/>
            <a:chExt cx="2438718" cy="2438400"/>
          </a:xfrm>
        </p:grpSpPr>
        <p:sp>
          <p:nvSpPr>
            <p:cNvPr id="7" name="Oval 6">
              <a:extLst>
                <a:ext uri="{FF2B5EF4-FFF2-40B4-BE49-F238E27FC236}">
                  <a16:creationId xmlns:a16="http://schemas.microsoft.com/office/drawing/2014/main" id="{62502D97-CBE5-4359-80D5-0862D24A79F6}"/>
                </a:ext>
              </a:extLst>
            </p:cNvPr>
            <p:cNvSpPr/>
            <p:nvPr/>
          </p:nvSpPr>
          <p:spPr>
            <a:xfrm>
              <a:off x="3861302" y="6034200"/>
              <a:ext cx="2438718" cy="24384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8" name="Freeform 260">
              <a:extLst>
                <a:ext uri="{FF2B5EF4-FFF2-40B4-BE49-F238E27FC236}">
                  <a16:creationId xmlns:a16="http://schemas.microsoft.com/office/drawing/2014/main" id="{BD11EB02-CCE5-4ACF-BD29-AE77E364F780}"/>
                </a:ext>
              </a:extLst>
            </p:cNvPr>
            <p:cNvSpPr>
              <a:spLocks noChangeArrowheads="1"/>
            </p:cNvSpPr>
            <p:nvPr/>
          </p:nvSpPr>
          <p:spPr bwMode="auto">
            <a:xfrm>
              <a:off x="4697333" y="6517318"/>
              <a:ext cx="1095454" cy="1460416"/>
            </a:xfrm>
            <a:custGeom>
              <a:avLst/>
              <a:gdLst>
                <a:gd name="T0" fmla="*/ 594 w 595"/>
                <a:gd name="T1" fmla="*/ 242 h 795"/>
                <a:gd name="T2" fmla="*/ 577 w 595"/>
                <a:gd name="T3" fmla="*/ 259 h 795"/>
                <a:gd name="T4" fmla="*/ 218 w 595"/>
                <a:gd name="T5" fmla="*/ 409 h 795"/>
                <a:gd name="T6" fmla="*/ 209 w 595"/>
                <a:gd name="T7" fmla="*/ 409 h 795"/>
                <a:gd name="T8" fmla="*/ 201 w 595"/>
                <a:gd name="T9" fmla="*/ 401 h 795"/>
                <a:gd name="T10" fmla="*/ 193 w 595"/>
                <a:gd name="T11" fmla="*/ 384 h 795"/>
                <a:gd name="T12" fmla="*/ 193 w 595"/>
                <a:gd name="T13" fmla="*/ 117 h 795"/>
                <a:gd name="T14" fmla="*/ 201 w 595"/>
                <a:gd name="T15" fmla="*/ 100 h 795"/>
                <a:gd name="T16" fmla="*/ 218 w 595"/>
                <a:gd name="T17" fmla="*/ 100 h 795"/>
                <a:gd name="T18" fmla="*/ 577 w 595"/>
                <a:gd name="T19" fmla="*/ 217 h 795"/>
                <a:gd name="T20" fmla="*/ 594 w 595"/>
                <a:gd name="T21" fmla="*/ 242 h 795"/>
                <a:gd name="T22" fmla="*/ 251 w 595"/>
                <a:gd name="T23" fmla="*/ 719 h 795"/>
                <a:gd name="T24" fmla="*/ 126 w 595"/>
                <a:gd name="T25" fmla="*/ 794 h 795"/>
                <a:gd name="T26" fmla="*/ 0 w 595"/>
                <a:gd name="T27" fmla="*/ 719 h 795"/>
                <a:gd name="T28" fmla="*/ 92 w 595"/>
                <a:gd name="T29" fmla="*/ 652 h 795"/>
                <a:gd name="T30" fmla="*/ 92 w 595"/>
                <a:gd name="T31" fmla="*/ 92 h 795"/>
                <a:gd name="T32" fmla="*/ 101 w 595"/>
                <a:gd name="T33" fmla="*/ 83 h 795"/>
                <a:gd name="T34" fmla="*/ 75 w 595"/>
                <a:gd name="T35" fmla="*/ 42 h 795"/>
                <a:gd name="T36" fmla="*/ 126 w 595"/>
                <a:gd name="T37" fmla="*/ 0 h 795"/>
                <a:gd name="T38" fmla="*/ 142 w 595"/>
                <a:gd name="T39" fmla="*/ 0 h 795"/>
                <a:gd name="T40" fmla="*/ 193 w 595"/>
                <a:gd name="T41" fmla="*/ 42 h 795"/>
                <a:gd name="T42" fmla="*/ 159 w 595"/>
                <a:gd name="T43" fmla="*/ 92 h 795"/>
                <a:gd name="T44" fmla="*/ 159 w 595"/>
                <a:gd name="T45" fmla="*/ 652 h 795"/>
                <a:gd name="T46" fmla="*/ 251 w 595"/>
                <a:gd name="T47" fmla="*/ 719 h 795"/>
                <a:gd name="T48" fmla="*/ 226 w 595"/>
                <a:gd name="T49" fmla="*/ 719 h 795"/>
                <a:gd name="T50" fmla="*/ 159 w 595"/>
                <a:gd name="T51" fmla="*/ 677 h 795"/>
                <a:gd name="T52" fmla="*/ 159 w 595"/>
                <a:gd name="T53" fmla="*/ 719 h 795"/>
                <a:gd name="T54" fmla="*/ 126 w 595"/>
                <a:gd name="T55" fmla="*/ 752 h 795"/>
                <a:gd name="T56" fmla="*/ 92 w 595"/>
                <a:gd name="T57" fmla="*/ 719 h 795"/>
                <a:gd name="T58" fmla="*/ 92 w 595"/>
                <a:gd name="T59" fmla="*/ 677 h 795"/>
                <a:gd name="T60" fmla="*/ 25 w 595"/>
                <a:gd name="T61" fmla="*/ 719 h 795"/>
                <a:gd name="T62" fmla="*/ 126 w 595"/>
                <a:gd name="T63" fmla="*/ 777 h 795"/>
                <a:gd name="T64" fmla="*/ 226 w 595"/>
                <a:gd name="T65" fmla="*/ 719 h 795"/>
                <a:gd name="T66" fmla="*/ 226 w 595"/>
                <a:gd name="T67" fmla="*/ 719 h 795"/>
                <a:gd name="T68" fmla="*/ 226 w 595"/>
                <a:gd name="T69" fmla="*/ 719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 h="795">
                  <a:moveTo>
                    <a:pt x="594" y="242"/>
                  </a:moveTo>
                  <a:cubicBezTo>
                    <a:pt x="594" y="251"/>
                    <a:pt x="586" y="259"/>
                    <a:pt x="577" y="259"/>
                  </a:cubicBezTo>
                  <a:cubicBezTo>
                    <a:pt x="218" y="409"/>
                    <a:pt x="218" y="409"/>
                    <a:pt x="218" y="409"/>
                  </a:cubicBezTo>
                  <a:lnTo>
                    <a:pt x="209" y="409"/>
                  </a:lnTo>
                  <a:cubicBezTo>
                    <a:pt x="209" y="409"/>
                    <a:pt x="201" y="409"/>
                    <a:pt x="201" y="401"/>
                  </a:cubicBezTo>
                  <a:cubicBezTo>
                    <a:pt x="193" y="401"/>
                    <a:pt x="193" y="393"/>
                    <a:pt x="193" y="384"/>
                  </a:cubicBezTo>
                  <a:cubicBezTo>
                    <a:pt x="193" y="117"/>
                    <a:pt x="193" y="117"/>
                    <a:pt x="193" y="117"/>
                  </a:cubicBezTo>
                  <a:cubicBezTo>
                    <a:pt x="193" y="108"/>
                    <a:pt x="193" y="108"/>
                    <a:pt x="201" y="100"/>
                  </a:cubicBezTo>
                  <a:cubicBezTo>
                    <a:pt x="201" y="100"/>
                    <a:pt x="209" y="100"/>
                    <a:pt x="218" y="100"/>
                  </a:cubicBezTo>
                  <a:cubicBezTo>
                    <a:pt x="577" y="217"/>
                    <a:pt x="577" y="217"/>
                    <a:pt x="577" y="217"/>
                  </a:cubicBezTo>
                  <a:cubicBezTo>
                    <a:pt x="586" y="225"/>
                    <a:pt x="594" y="234"/>
                    <a:pt x="594" y="242"/>
                  </a:cubicBezTo>
                  <a:close/>
                  <a:moveTo>
                    <a:pt x="251" y="719"/>
                  </a:moveTo>
                  <a:cubicBezTo>
                    <a:pt x="251" y="760"/>
                    <a:pt x="193" y="794"/>
                    <a:pt x="126" y="794"/>
                  </a:cubicBezTo>
                  <a:cubicBezTo>
                    <a:pt x="59" y="794"/>
                    <a:pt x="0" y="760"/>
                    <a:pt x="0" y="719"/>
                  </a:cubicBezTo>
                  <a:cubicBezTo>
                    <a:pt x="0" y="685"/>
                    <a:pt x="42" y="660"/>
                    <a:pt x="92" y="652"/>
                  </a:cubicBezTo>
                  <a:cubicBezTo>
                    <a:pt x="92" y="92"/>
                    <a:pt x="92" y="92"/>
                    <a:pt x="92" y="92"/>
                  </a:cubicBezTo>
                  <a:lnTo>
                    <a:pt x="101" y="83"/>
                  </a:lnTo>
                  <a:cubicBezTo>
                    <a:pt x="84" y="75"/>
                    <a:pt x="75" y="67"/>
                    <a:pt x="75" y="42"/>
                  </a:cubicBezTo>
                  <a:cubicBezTo>
                    <a:pt x="75" y="16"/>
                    <a:pt x="92" y="0"/>
                    <a:pt x="126" y="0"/>
                  </a:cubicBezTo>
                  <a:cubicBezTo>
                    <a:pt x="142" y="0"/>
                    <a:pt x="142" y="0"/>
                    <a:pt x="142" y="0"/>
                  </a:cubicBezTo>
                  <a:cubicBezTo>
                    <a:pt x="168" y="0"/>
                    <a:pt x="193" y="16"/>
                    <a:pt x="193" y="42"/>
                  </a:cubicBezTo>
                  <a:cubicBezTo>
                    <a:pt x="193" y="67"/>
                    <a:pt x="176" y="83"/>
                    <a:pt x="159" y="92"/>
                  </a:cubicBezTo>
                  <a:cubicBezTo>
                    <a:pt x="159" y="652"/>
                    <a:pt x="159" y="652"/>
                    <a:pt x="159" y="652"/>
                  </a:cubicBezTo>
                  <a:cubicBezTo>
                    <a:pt x="209" y="660"/>
                    <a:pt x="251" y="685"/>
                    <a:pt x="251" y="719"/>
                  </a:cubicBezTo>
                  <a:close/>
                  <a:moveTo>
                    <a:pt x="226" y="719"/>
                  </a:moveTo>
                  <a:cubicBezTo>
                    <a:pt x="226" y="702"/>
                    <a:pt x="201" y="677"/>
                    <a:pt x="159" y="677"/>
                  </a:cubicBezTo>
                  <a:cubicBezTo>
                    <a:pt x="159" y="719"/>
                    <a:pt x="159" y="719"/>
                    <a:pt x="159" y="719"/>
                  </a:cubicBezTo>
                  <a:cubicBezTo>
                    <a:pt x="159" y="736"/>
                    <a:pt x="142" y="752"/>
                    <a:pt x="126" y="752"/>
                  </a:cubicBezTo>
                  <a:cubicBezTo>
                    <a:pt x="109" y="752"/>
                    <a:pt x="92" y="736"/>
                    <a:pt x="92" y="719"/>
                  </a:cubicBezTo>
                  <a:cubicBezTo>
                    <a:pt x="92" y="677"/>
                    <a:pt x="92" y="677"/>
                    <a:pt x="92" y="677"/>
                  </a:cubicBezTo>
                  <a:cubicBezTo>
                    <a:pt x="59" y="677"/>
                    <a:pt x="25" y="702"/>
                    <a:pt x="25" y="719"/>
                  </a:cubicBezTo>
                  <a:cubicBezTo>
                    <a:pt x="25" y="752"/>
                    <a:pt x="75" y="777"/>
                    <a:pt x="126" y="777"/>
                  </a:cubicBezTo>
                  <a:cubicBezTo>
                    <a:pt x="184" y="777"/>
                    <a:pt x="226" y="752"/>
                    <a:pt x="226" y="719"/>
                  </a:cubicBezTo>
                  <a:close/>
                  <a:moveTo>
                    <a:pt x="226" y="719"/>
                  </a:moveTo>
                  <a:lnTo>
                    <a:pt x="226" y="719"/>
                  </a:lnTo>
                  <a:close/>
                </a:path>
              </a:pathLst>
            </a:custGeom>
            <a:solidFill>
              <a:schemeClr val="bg1"/>
            </a:solidFill>
            <a:ln>
              <a:noFill/>
            </a:ln>
            <a:effectLst/>
          </p:spPr>
          <p:txBody>
            <a:bodyPr wrap="none" anchor="ctr"/>
            <a:lstStyle/>
            <a:p>
              <a:pPr>
                <a:defRPr/>
              </a:pPr>
              <a:endParaRPr lang="en-US"/>
            </a:p>
          </p:txBody>
        </p:sp>
      </p:grpSp>
      <p:grpSp>
        <p:nvGrpSpPr>
          <p:cNvPr id="9" name="Group 8">
            <a:extLst>
              <a:ext uri="{FF2B5EF4-FFF2-40B4-BE49-F238E27FC236}">
                <a16:creationId xmlns:a16="http://schemas.microsoft.com/office/drawing/2014/main" id="{DAF2B062-C3D7-41BD-A18A-70C6A63E1BE8}"/>
              </a:ext>
            </a:extLst>
          </p:cNvPr>
          <p:cNvGrpSpPr/>
          <p:nvPr/>
        </p:nvGrpSpPr>
        <p:grpSpPr>
          <a:xfrm>
            <a:off x="4834081" y="10403735"/>
            <a:ext cx="2438718" cy="2438400"/>
            <a:chOff x="3861302" y="9447960"/>
            <a:chExt cx="2438718" cy="2438400"/>
          </a:xfrm>
        </p:grpSpPr>
        <p:sp>
          <p:nvSpPr>
            <p:cNvPr id="10" name="Oval 9">
              <a:extLst>
                <a:ext uri="{FF2B5EF4-FFF2-40B4-BE49-F238E27FC236}">
                  <a16:creationId xmlns:a16="http://schemas.microsoft.com/office/drawing/2014/main" id="{B2B443F1-C969-49BC-9CFE-C45139ED83C7}"/>
                </a:ext>
              </a:extLst>
            </p:cNvPr>
            <p:cNvSpPr/>
            <p:nvPr/>
          </p:nvSpPr>
          <p:spPr>
            <a:xfrm>
              <a:off x="3861302" y="9447960"/>
              <a:ext cx="2438718" cy="2438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grpSp>
          <p:nvGrpSpPr>
            <p:cNvPr id="11" name="Group 10">
              <a:extLst>
                <a:ext uri="{FF2B5EF4-FFF2-40B4-BE49-F238E27FC236}">
                  <a16:creationId xmlns:a16="http://schemas.microsoft.com/office/drawing/2014/main" id="{6163C70C-89E7-4404-8263-2A16F07A9D8C}"/>
                </a:ext>
              </a:extLst>
            </p:cNvPr>
            <p:cNvGrpSpPr/>
            <p:nvPr/>
          </p:nvGrpSpPr>
          <p:grpSpPr>
            <a:xfrm>
              <a:off x="4604565" y="9967759"/>
              <a:ext cx="1228595" cy="1309841"/>
              <a:chOff x="1588" y="1588"/>
              <a:chExt cx="984250" cy="1049337"/>
            </a:xfrm>
            <a:solidFill>
              <a:schemeClr val="bg1"/>
            </a:solidFill>
          </p:grpSpPr>
          <p:sp>
            <p:nvSpPr>
              <p:cNvPr id="12" name="Freeform 23">
                <a:extLst>
                  <a:ext uri="{FF2B5EF4-FFF2-40B4-BE49-F238E27FC236}">
                    <a16:creationId xmlns:a16="http://schemas.microsoft.com/office/drawing/2014/main" id="{3A11CE9F-A5B4-465F-94A5-F017CB700DA1}"/>
                  </a:ext>
                </a:extLst>
              </p:cNvPr>
              <p:cNvSpPr>
                <a:spLocks noEditPoints="1"/>
              </p:cNvSpPr>
              <p:nvPr/>
            </p:nvSpPr>
            <p:spPr bwMode="auto">
              <a:xfrm>
                <a:off x="592138" y="395288"/>
                <a:ext cx="393700" cy="655637"/>
              </a:xfrm>
              <a:custGeom>
                <a:avLst/>
                <a:gdLst>
                  <a:gd name="T0" fmla="*/ 52 w 104"/>
                  <a:gd name="T1" fmla="*/ 0 h 173"/>
                  <a:gd name="T2" fmla="*/ 0 w 104"/>
                  <a:gd name="T3" fmla="*/ 52 h 173"/>
                  <a:gd name="T4" fmla="*/ 17 w 104"/>
                  <a:gd name="T5" fmla="*/ 90 h 173"/>
                  <a:gd name="T6" fmla="*/ 17 w 104"/>
                  <a:gd name="T7" fmla="*/ 173 h 173"/>
                  <a:gd name="T8" fmla="*/ 52 w 104"/>
                  <a:gd name="T9" fmla="*/ 139 h 173"/>
                  <a:gd name="T10" fmla="*/ 87 w 104"/>
                  <a:gd name="T11" fmla="*/ 173 h 173"/>
                  <a:gd name="T12" fmla="*/ 87 w 104"/>
                  <a:gd name="T13" fmla="*/ 90 h 173"/>
                  <a:gd name="T14" fmla="*/ 104 w 104"/>
                  <a:gd name="T15" fmla="*/ 52 h 173"/>
                  <a:gd name="T16" fmla="*/ 52 w 104"/>
                  <a:gd name="T17" fmla="*/ 0 h 173"/>
                  <a:gd name="T18" fmla="*/ 52 w 104"/>
                  <a:gd name="T19" fmla="*/ 87 h 173"/>
                  <a:gd name="T20" fmla="*/ 17 w 104"/>
                  <a:gd name="T21" fmla="*/ 52 h 173"/>
                  <a:gd name="T22" fmla="*/ 52 w 104"/>
                  <a:gd name="T23" fmla="*/ 17 h 173"/>
                  <a:gd name="T24" fmla="*/ 87 w 104"/>
                  <a:gd name="T25" fmla="*/ 52 h 173"/>
                  <a:gd name="T26" fmla="*/ 52 w 104"/>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73">
                    <a:moveTo>
                      <a:pt x="52" y="0"/>
                    </a:moveTo>
                    <a:cubicBezTo>
                      <a:pt x="23" y="0"/>
                      <a:pt x="0" y="23"/>
                      <a:pt x="0" y="52"/>
                    </a:cubicBezTo>
                    <a:cubicBezTo>
                      <a:pt x="0" y="67"/>
                      <a:pt x="7" y="81"/>
                      <a:pt x="17" y="90"/>
                    </a:cubicBezTo>
                    <a:cubicBezTo>
                      <a:pt x="17" y="173"/>
                      <a:pt x="17" y="173"/>
                      <a:pt x="17" y="173"/>
                    </a:cubicBezTo>
                    <a:cubicBezTo>
                      <a:pt x="52" y="139"/>
                      <a:pt x="52" y="139"/>
                      <a:pt x="52" y="139"/>
                    </a:cubicBezTo>
                    <a:cubicBezTo>
                      <a:pt x="87" y="173"/>
                      <a:pt x="87" y="173"/>
                      <a:pt x="87" y="173"/>
                    </a:cubicBezTo>
                    <a:cubicBezTo>
                      <a:pt x="87" y="90"/>
                      <a:pt x="87" y="90"/>
                      <a:pt x="87" y="90"/>
                    </a:cubicBezTo>
                    <a:cubicBezTo>
                      <a:pt x="97" y="81"/>
                      <a:pt x="104" y="67"/>
                      <a:pt x="104" y="52"/>
                    </a:cubicBezTo>
                    <a:cubicBezTo>
                      <a:pt x="104" y="23"/>
                      <a:pt x="81" y="0"/>
                      <a:pt x="52" y="0"/>
                    </a:cubicBezTo>
                    <a:close/>
                    <a:moveTo>
                      <a:pt x="52" y="87"/>
                    </a:moveTo>
                    <a:cubicBezTo>
                      <a:pt x="33" y="87"/>
                      <a:pt x="17" y="71"/>
                      <a:pt x="17" y="52"/>
                    </a:cubicBezTo>
                    <a:cubicBezTo>
                      <a:pt x="17" y="33"/>
                      <a:pt x="33" y="17"/>
                      <a:pt x="52" y="17"/>
                    </a:cubicBezTo>
                    <a:cubicBezTo>
                      <a:pt x="71" y="17"/>
                      <a:pt x="87" y="33"/>
                      <a:pt x="87" y="52"/>
                    </a:cubicBezTo>
                    <a:cubicBezTo>
                      <a:pt x="87" y="71"/>
                      <a:pt x="71" y="87"/>
                      <a:pt x="5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24">
                <a:extLst>
                  <a:ext uri="{FF2B5EF4-FFF2-40B4-BE49-F238E27FC236}">
                    <a16:creationId xmlns:a16="http://schemas.microsoft.com/office/drawing/2014/main" id="{CC85F3C9-640C-45EC-ADFC-A10691808EB2}"/>
                  </a:ext>
                </a:extLst>
              </p:cNvPr>
              <p:cNvSpPr>
                <a:spLocks/>
              </p:cNvSpPr>
              <p:nvPr/>
            </p:nvSpPr>
            <p:spPr bwMode="auto">
              <a:xfrm>
                <a:off x="1588" y="1588"/>
                <a:ext cx="852488" cy="1049337"/>
              </a:xfrm>
              <a:custGeom>
                <a:avLst/>
                <a:gdLst>
                  <a:gd name="T0" fmla="*/ 277 w 537"/>
                  <a:gd name="T1" fmla="*/ 580 h 661"/>
                  <a:gd name="T2" fmla="*/ 83 w 537"/>
                  <a:gd name="T3" fmla="*/ 580 h 661"/>
                  <a:gd name="T4" fmla="*/ 83 w 537"/>
                  <a:gd name="T5" fmla="*/ 84 h 661"/>
                  <a:gd name="T6" fmla="*/ 312 w 537"/>
                  <a:gd name="T7" fmla="*/ 84 h 661"/>
                  <a:gd name="T8" fmla="*/ 437 w 537"/>
                  <a:gd name="T9" fmla="*/ 208 h 661"/>
                  <a:gd name="T10" fmla="*/ 537 w 537"/>
                  <a:gd name="T11" fmla="*/ 208 h 661"/>
                  <a:gd name="T12" fmla="*/ 537 w 537"/>
                  <a:gd name="T13" fmla="*/ 189 h 661"/>
                  <a:gd name="T14" fmla="*/ 348 w 537"/>
                  <a:gd name="T15" fmla="*/ 0 h 661"/>
                  <a:gd name="T16" fmla="*/ 0 w 537"/>
                  <a:gd name="T17" fmla="*/ 0 h 661"/>
                  <a:gd name="T18" fmla="*/ 0 w 537"/>
                  <a:gd name="T19" fmla="*/ 661 h 661"/>
                  <a:gd name="T20" fmla="*/ 355 w 537"/>
                  <a:gd name="T21" fmla="*/ 661 h 661"/>
                  <a:gd name="T22" fmla="*/ 279 w 537"/>
                  <a:gd name="T23" fmla="*/ 580 h 661"/>
                  <a:gd name="T24" fmla="*/ 277 w 537"/>
                  <a:gd name="T25" fmla="*/ 58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7" h="661">
                    <a:moveTo>
                      <a:pt x="277" y="580"/>
                    </a:moveTo>
                    <a:lnTo>
                      <a:pt x="83" y="580"/>
                    </a:lnTo>
                    <a:lnTo>
                      <a:pt x="83" y="84"/>
                    </a:lnTo>
                    <a:lnTo>
                      <a:pt x="312" y="84"/>
                    </a:lnTo>
                    <a:lnTo>
                      <a:pt x="437" y="208"/>
                    </a:lnTo>
                    <a:lnTo>
                      <a:pt x="537" y="208"/>
                    </a:lnTo>
                    <a:lnTo>
                      <a:pt x="537" y="189"/>
                    </a:lnTo>
                    <a:lnTo>
                      <a:pt x="348" y="0"/>
                    </a:lnTo>
                    <a:lnTo>
                      <a:pt x="0" y="0"/>
                    </a:lnTo>
                    <a:lnTo>
                      <a:pt x="0" y="661"/>
                    </a:lnTo>
                    <a:lnTo>
                      <a:pt x="355" y="661"/>
                    </a:lnTo>
                    <a:lnTo>
                      <a:pt x="279" y="580"/>
                    </a:lnTo>
                    <a:lnTo>
                      <a:pt x="277" y="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Rectangle 25">
                <a:extLst>
                  <a:ext uri="{FF2B5EF4-FFF2-40B4-BE49-F238E27FC236}">
                    <a16:creationId xmlns:a16="http://schemas.microsoft.com/office/drawing/2014/main" id="{10A60013-1499-491F-804A-0106E2AAD88C}"/>
                  </a:ext>
                </a:extLst>
              </p:cNvPr>
              <p:cNvSpPr>
                <a:spLocks noChangeArrowheads="1"/>
              </p:cNvSpPr>
              <p:nvPr/>
            </p:nvSpPr>
            <p:spPr bwMode="auto">
              <a:xfrm>
                <a:off x="198438" y="331788"/>
                <a:ext cx="3302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Rectangle 26">
                <a:extLst>
                  <a:ext uri="{FF2B5EF4-FFF2-40B4-BE49-F238E27FC236}">
                    <a16:creationId xmlns:a16="http://schemas.microsoft.com/office/drawing/2014/main" id="{616720C5-DEB5-4173-A470-CAB66AB60475}"/>
                  </a:ext>
                </a:extLst>
              </p:cNvPr>
              <p:cNvSpPr>
                <a:spLocks noChangeArrowheads="1"/>
              </p:cNvSpPr>
              <p:nvPr/>
            </p:nvSpPr>
            <p:spPr bwMode="auto">
              <a:xfrm>
                <a:off x="198438" y="460375"/>
                <a:ext cx="330200" cy="682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Rectangle 27">
                <a:extLst>
                  <a:ext uri="{FF2B5EF4-FFF2-40B4-BE49-F238E27FC236}">
                    <a16:creationId xmlns:a16="http://schemas.microsoft.com/office/drawing/2014/main" id="{C737D8DF-E55A-45DA-881F-46A47CF5EC46}"/>
                  </a:ext>
                </a:extLst>
              </p:cNvPr>
              <p:cNvSpPr>
                <a:spLocks noChangeArrowheads="1"/>
              </p:cNvSpPr>
              <p:nvPr/>
            </p:nvSpPr>
            <p:spPr bwMode="auto">
              <a:xfrm>
                <a:off x="198438" y="592138"/>
                <a:ext cx="330200"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17" name="Rectangle 16">
            <a:extLst>
              <a:ext uri="{FF2B5EF4-FFF2-40B4-BE49-F238E27FC236}">
                <a16:creationId xmlns:a16="http://schemas.microsoft.com/office/drawing/2014/main" id="{F2F8269C-8685-48B1-BBA9-7ECF131D39C4}"/>
              </a:ext>
            </a:extLst>
          </p:cNvPr>
          <p:cNvSpPr/>
          <p:nvPr/>
        </p:nvSpPr>
        <p:spPr>
          <a:xfrm>
            <a:off x="7108400" y="3022416"/>
            <a:ext cx="4427815" cy="830997"/>
          </a:xfrm>
          <a:prstGeom prst="rect">
            <a:avLst/>
          </a:prstGeom>
        </p:spPr>
        <p:txBody>
          <a:bodyPr wrap="none">
            <a:spAutoFit/>
          </a:bodyPr>
          <a:lstStyle/>
          <a:p>
            <a:r>
              <a:rPr lang="en-US" dirty="0">
                <a:solidFill>
                  <a:schemeClr val="accent1"/>
                </a:solidFill>
                <a:latin typeface="Raleway Regular"/>
                <a:cs typeface="Raleway Regular"/>
              </a:rPr>
              <a:t>Nuestra </a:t>
            </a:r>
            <a:r>
              <a:rPr lang="en-US" dirty="0" err="1">
                <a:solidFill>
                  <a:schemeClr val="accent1"/>
                </a:solidFill>
                <a:latin typeface="Raleway Regular"/>
                <a:cs typeface="Raleway Regular"/>
              </a:rPr>
              <a:t>Mision</a:t>
            </a:r>
            <a:endParaRPr lang="en-US" dirty="0">
              <a:solidFill>
                <a:schemeClr val="accent1"/>
              </a:solidFill>
              <a:latin typeface="Raleway Regular"/>
              <a:cs typeface="Raleway Regular"/>
            </a:endParaRPr>
          </a:p>
        </p:txBody>
      </p:sp>
      <p:sp>
        <p:nvSpPr>
          <p:cNvPr id="18" name="Rectangle 17">
            <a:extLst>
              <a:ext uri="{FF2B5EF4-FFF2-40B4-BE49-F238E27FC236}">
                <a16:creationId xmlns:a16="http://schemas.microsoft.com/office/drawing/2014/main" id="{14EEEA7F-74B6-431E-A500-59A7738C4868}"/>
              </a:ext>
            </a:extLst>
          </p:cNvPr>
          <p:cNvSpPr/>
          <p:nvPr/>
        </p:nvSpPr>
        <p:spPr>
          <a:xfrm>
            <a:off x="7108400" y="3766136"/>
            <a:ext cx="16807988" cy="2554545"/>
          </a:xfrm>
          <a:prstGeom prst="rect">
            <a:avLst/>
          </a:prstGeom>
        </p:spPr>
        <p:txBody>
          <a:bodyPr wrap="square">
            <a:spAutoFit/>
          </a:bodyPr>
          <a:lstStyle/>
          <a:p>
            <a:r>
              <a:rPr lang="es-ES" sz="4000" b="0" i="1" dirty="0">
                <a:solidFill>
                  <a:schemeClr val="accent3">
                    <a:lumMod val="75000"/>
                  </a:schemeClr>
                </a:solidFill>
                <a:effectLst/>
                <a:latin typeface="Raleway ExtraBold" pitchFamily="2" charset="0"/>
              </a:rPr>
              <a:t>del Departamento de Salud de Houston es trabajar en colaboración con la comunidad para promover y proteger la salud y el bienestar social de los habitantes de Houston y el medio ambiente en el que viven.</a:t>
            </a:r>
            <a:endParaRPr lang="en-US" sz="4000" b="1" i="1" dirty="0">
              <a:solidFill>
                <a:schemeClr val="accent3">
                  <a:lumMod val="75000"/>
                </a:schemeClr>
              </a:solidFill>
              <a:latin typeface="Raleway ExtraBold" pitchFamily="2" charset="0"/>
            </a:endParaRPr>
          </a:p>
        </p:txBody>
      </p:sp>
      <p:sp>
        <p:nvSpPr>
          <p:cNvPr id="19" name="Rectangle 18">
            <a:extLst>
              <a:ext uri="{FF2B5EF4-FFF2-40B4-BE49-F238E27FC236}">
                <a16:creationId xmlns:a16="http://schemas.microsoft.com/office/drawing/2014/main" id="{5307A44C-023D-4AC5-B1AF-025592232ECB}"/>
              </a:ext>
            </a:extLst>
          </p:cNvPr>
          <p:cNvSpPr/>
          <p:nvPr/>
        </p:nvSpPr>
        <p:spPr>
          <a:xfrm>
            <a:off x="7272799" y="6649148"/>
            <a:ext cx="4315822" cy="830997"/>
          </a:xfrm>
          <a:prstGeom prst="rect">
            <a:avLst/>
          </a:prstGeom>
        </p:spPr>
        <p:txBody>
          <a:bodyPr wrap="square">
            <a:spAutoFit/>
          </a:bodyPr>
          <a:lstStyle/>
          <a:p>
            <a:r>
              <a:rPr lang="en-US" dirty="0">
                <a:solidFill>
                  <a:schemeClr val="accent1"/>
                </a:solidFill>
                <a:latin typeface="Raleway Regular"/>
                <a:cs typeface="Raleway Regular"/>
              </a:rPr>
              <a:t>Nuestra Vision</a:t>
            </a:r>
          </a:p>
        </p:txBody>
      </p:sp>
      <p:sp>
        <p:nvSpPr>
          <p:cNvPr id="20" name="Rectangle 19">
            <a:extLst>
              <a:ext uri="{FF2B5EF4-FFF2-40B4-BE49-F238E27FC236}">
                <a16:creationId xmlns:a16="http://schemas.microsoft.com/office/drawing/2014/main" id="{119FD929-E4AD-4D8E-A348-6B92BC5F1900}"/>
              </a:ext>
            </a:extLst>
          </p:cNvPr>
          <p:cNvSpPr/>
          <p:nvPr/>
        </p:nvSpPr>
        <p:spPr>
          <a:xfrm>
            <a:off x="7304866" y="7559828"/>
            <a:ext cx="12192000" cy="1323439"/>
          </a:xfrm>
          <a:prstGeom prst="rect">
            <a:avLst/>
          </a:prstGeom>
        </p:spPr>
        <p:txBody>
          <a:bodyPr>
            <a:spAutoFit/>
          </a:bodyPr>
          <a:lstStyle/>
          <a:p>
            <a:pPr lvl="0"/>
            <a:r>
              <a:rPr lang="es-ES" sz="4000" b="0" i="1" dirty="0">
                <a:solidFill>
                  <a:schemeClr val="accent3">
                    <a:lumMod val="75000"/>
                  </a:schemeClr>
                </a:solidFill>
                <a:effectLst/>
                <a:latin typeface="Raleway ExtraBold" pitchFamily="2" charset="0"/>
              </a:rPr>
              <a:t>Familias e individuos autosuficientes en comunidades seguras y saludables.</a:t>
            </a:r>
            <a:endParaRPr lang="en-US" sz="4000" i="1" dirty="0">
              <a:solidFill>
                <a:schemeClr val="accent3">
                  <a:lumMod val="75000"/>
                </a:schemeClr>
              </a:solidFill>
              <a:latin typeface="Raleway ExtraBold" pitchFamily="2" charset="0"/>
            </a:endParaRPr>
          </a:p>
        </p:txBody>
      </p:sp>
      <p:sp>
        <p:nvSpPr>
          <p:cNvPr id="21" name="Rectangle 20">
            <a:extLst>
              <a:ext uri="{FF2B5EF4-FFF2-40B4-BE49-F238E27FC236}">
                <a16:creationId xmlns:a16="http://schemas.microsoft.com/office/drawing/2014/main" id="{9CAAEFD2-4650-4303-AF38-334A0E1A5BD7}"/>
              </a:ext>
            </a:extLst>
          </p:cNvPr>
          <p:cNvSpPr/>
          <p:nvPr/>
        </p:nvSpPr>
        <p:spPr>
          <a:xfrm>
            <a:off x="7534810" y="10120983"/>
            <a:ext cx="5083443" cy="830997"/>
          </a:xfrm>
          <a:prstGeom prst="rect">
            <a:avLst/>
          </a:prstGeom>
        </p:spPr>
        <p:txBody>
          <a:bodyPr wrap="none">
            <a:spAutoFit/>
          </a:bodyPr>
          <a:lstStyle/>
          <a:p>
            <a:r>
              <a:rPr lang="en-US" dirty="0" err="1">
                <a:solidFill>
                  <a:schemeClr val="accent3"/>
                </a:solidFill>
                <a:latin typeface="Raleway Regular"/>
                <a:cs typeface="Raleway Regular"/>
              </a:rPr>
              <a:t>Nuestros</a:t>
            </a:r>
            <a:r>
              <a:rPr lang="en-US" dirty="0">
                <a:solidFill>
                  <a:schemeClr val="accent3"/>
                </a:solidFill>
                <a:latin typeface="Raleway Regular"/>
                <a:cs typeface="Raleway Regular"/>
              </a:rPr>
              <a:t> </a:t>
            </a:r>
            <a:r>
              <a:rPr lang="en-US" dirty="0" err="1">
                <a:solidFill>
                  <a:schemeClr val="accent3"/>
                </a:solidFill>
                <a:latin typeface="Raleway Regular"/>
                <a:cs typeface="Raleway Regular"/>
              </a:rPr>
              <a:t>Valores</a:t>
            </a:r>
            <a:endParaRPr lang="en-US" dirty="0">
              <a:solidFill>
                <a:schemeClr val="accent3"/>
              </a:solidFill>
              <a:latin typeface="Raleway Regular"/>
              <a:cs typeface="Raleway Regular"/>
            </a:endParaRPr>
          </a:p>
        </p:txBody>
      </p:sp>
      <p:sp>
        <p:nvSpPr>
          <p:cNvPr id="22" name="Rectangle 21">
            <a:extLst>
              <a:ext uri="{FF2B5EF4-FFF2-40B4-BE49-F238E27FC236}">
                <a16:creationId xmlns:a16="http://schemas.microsoft.com/office/drawing/2014/main" id="{E6702F6F-5DB2-4441-AEB5-B372025062A2}"/>
              </a:ext>
            </a:extLst>
          </p:cNvPr>
          <p:cNvSpPr/>
          <p:nvPr/>
        </p:nvSpPr>
        <p:spPr>
          <a:xfrm>
            <a:off x="7352063" y="10955648"/>
            <a:ext cx="15890524" cy="1938992"/>
          </a:xfrm>
          <a:prstGeom prst="rect">
            <a:avLst/>
          </a:prstGeom>
        </p:spPr>
        <p:txBody>
          <a:bodyPr wrap="square">
            <a:spAutoFit/>
          </a:bodyPr>
          <a:lstStyle/>
          <a:p>
            <a:pPr fontAlgn="base"/>
            <a:r>
              <a:rPr lang="es-ES" sz="4000" b="0" i="1" dirty="0">
                <a:solidFill>
                  <a:schemeClr val="accent3">
                    <a:lumMod val="75000"/>
                  </a:schemeClr>
                </a:solidFill>
                <a:effectLst/>
                <a:latin typeface="Raleway ExtraBold" pitchFamily="2" charset="0"/>
              </a:rPr>
              <a:t>Responsabilidad, Calidad, Integridad, Trabajo en Equipo, Cooperación, Innovación, </a:t>
            </a:r>
            <a:r>
              <a:rPr lang="es-ES" sz="4000" b="0" i="1" dirty="0" err="1">
                <a:solidFill>
                  <a:schemeClr val="accent3">
                    <a:lumMod val="75000"/>
                  </a:schemeClr>
                </a:solidFill>
                <a:effectLst/>
                <a:latin typeface="Raleway ExtraBold" pitchFamily="2" charset="0"/>
              </a:rPr>
              <a:t>Pro-acción</a:t>
            </a:r>
            <a:r>
              <a:rPr lang="es-ES" sz="4000" b="0" i="1" dirty="0">
                <a:solidFill>
                  <a:schemeClr val="accent3">
                    <a:lumMod val="75000"/>
                  </a:schemeClr>
                </a:solidFill>
                <a:effectLst/>
                <a:latin typeface="Raleway ExtraBold" pitchFamily="2" charset="0"/>
              </a:rPr>
              <a:t>, Compasión, Competencia, Diversidad, Eficiencia, Aceptación/Objetividad.</a:t>
            </a:r>
            <a:endParaRPr lang="en-US" sz="4000" i="1" dirty="0">
              <a:solidFill>
                <a:schemeClr val="accent3">
                  <a:lumMod val="75000"/>
                </a:schemeClr>
              </a:solidFill>
              <a:latin typeface="Raleway ExtraBold" pitchFamily="2" charset="0"/>
            </a:endParaRPr>
          </a:p>
        </p:txBody>
      </p:sp>
      <p:sp>
        <p:nvSpPr>
          <p:cNvPr id="25" name="Rectangle 24">
            <a:extLst>
              <a:ext uri="{FF2B5EF4-FFF2-40B4-BE49-F238E27FC236}">
                <a16:creationId xmlns:a16="http://schemas.microsoft.com/office/drawing/2014/main" id="{D6DFC863-3E45-4F64-8940-95C1CB0E2FBC}"/>
              </a:ext>
            </a:extLst>
          </p:cNvPr>
          <p:cNvSpPr/>
          <p:nvPr/>
        </p:nvSpPr>
        <p:spPr>
          <a:xfrm>
            <a:off x="833145" y="873865"/>
            <a:ext cx="5679761"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EN QUE CREEMOS:</a:t>
            </a:r>
          </a:p>
        </p:txBody>
      </p:sp>
      <p:pic>
        <p:nvPicPr>
          <p:cNvPr id="23" name="Audio 22">
            <a:hlinkClick r:id="" action="ppaction://media"/>
            <a:extLst>
              <a:ext uri="{FF2B5EF4-FFF2-40B4-BE49-F238E27FC236}">
                <a16:creationId xmlns:a16="http://schemas.microsoft.com/office/drawing/2014/main" id="{3517EFEB-2CF4-B7AC-2A6A-4208244BD3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592768682"/>
      </p:ext>
    </p:extLst>
  </p:cSld>
  <p:clrMapOvr>
    <a:masterClrMapping/>
  </p:clrMapOvr>
  <mc:AlternateContent xmlns:mc="http://schemas.openxmlformats.org/markup-compatibility/2006" xmlns:p14="http://schemas.microsoft.com/office/powerpoint/2010/main">
    <mc:Choice Requires="p14">
      <p:transition spd="med" p14:dur="700" advTm="39079">
        <p:fade/>
      </p:transition>
    </mc:Choice>
    <mc:Fallback xmlns="">
      <p:transition spd="med" advTm="39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3FE4C0-844D-4281-BC53-18EC05DC429F}"/>
              </a:ext>
            </a:extLst>
          </p:cNvPr>
          <p:cNvSpPr/>
          <p:nvPr/>
        </p:nvSpPr>
        <p:spPr>
          <a:xfrm>
            <a:off x="8078787" y="2436361"/>
            <a:ext cx="15849600" cy="830997"/>
          </a:xfrm>
          <a:prstGeom prst="rect">
            <a:avLst/>
          </a:prstGeom>
          <a:noFill/>
        </p:spPr>
        <p:txBody>
          <a:bodyPr wrap="square" lIns="91440" tIns="45720" rIns="91440" bIns="45720">
            <a:spAutoFit/>
          </a:bodyPr>
          <a:lstStyle/>
          <a:p>
            <a:pPr algn="ctr"/>
            <a:r>
              <a:rPr lang="en-US" sz="4400" b="1" i="1" cap="none" spc="0" dirty="0" err="1">
                <a:ln w="0"/>
                <a:solidFill>
                  <a:schemeClr val="accent1"/>
                </a:solidFill>
                <a:effectLst>
                  <a:outerShdw blurRad="38100" dist="25400" dir="5400000" algn="ctr" rotWithShape="0">
                    <a:srgbClr val="6E747A">
                      <a:alpha val="43000"/>
                    </a:srgbClr>
                  </a:outerShdw>
                </a:effectLst>
                <a:latin typeface="Raleway ExtraBold"/>
              </a:rPr>
              <a:t>Agencia</a:t>
            </a:r>
            <a:r>
              <a:rPr lang="en-US" sz="4400" b="1" i="1" cap="none" spc="0" dirty="0">
                <a:ln w="0"/>
                <a:solidFill>
                  <a:schemeClr val="accent1"/>
                </a:solidFill>
                <a:effectLst>
                  <a:outerShdw blurRad="38100" dist="25400" dir="5400000" algn="ctr" rotWithShape="0">
                    <a:srgbClr val="6E747A">
                      <a:alpha val="43000"/>
                    </a:srgbClr>
                  </a:outerShdw>
                </a:effectLst>
                <a:latin typeface="Raleway ExtraBold"/>
              </a:rPr>
              <a:t> de </a:t>
            </a:r>
            <a:r>
              <a:rPr lang="en-US" sz="4400" b="1" i="1" cap="none" spc="0" dirty="0" err="1">
                <a:ln w="0"/>
                <a:solidFill>
                  <a:schemeClr val="accent1"/>
                </a:solidFill>
                <a:effectLst>
                  <a:outerShdw blurRad="38100" dist="25400" dir="5400000" algn="ctr" rotWithShape="0">
                    <a:srgbClr val="6E747A">
                      <a:alpha val="43000"/>
                    </a:srgbClr>
                  </a:outerShdw>
                </a:effectLst>
                <a:latin typeface="Raleway ExtraBold"/>
              </a:rPr>
              <a:t>Adultos</a:t>
            </a:r>
            <a:r>
              <a:rPr lang="en-US" sz="4400" b="1" i="1" cap="none" spc="0" dirty="0">
                <a:ln w="0"/>
                <a:solidFill>
                  <a:schemeClr val="accent1"/>
                </a:solidFill>
                <a:effectLst>
                  <a:outerShdw blurRad="38100" dist="25400" dir="5400000" algn="ctr" rotWithShape="0">
                    <a:srgbClr val="6E747A">
                      <a:alpha val="43000"/>
                    </a:srgbClr>
                  </a:outerShdw>
                </a:effectLst>
                <a:latin typeface="Raleway ExtraBold"/>
              </a:rPr>
              <a:t> </a:t>
            </a:r>
            <a:r>
              <a:rPr lang="en-US" sz="4400" b="1" i="1" cap="none" spc="0" dirty="0" err="1">
                <a:ln w="0"/>
                <a:solidFill>
                  <a:schemeClr val="accent1"/>
                </a:solidFill>
                <a:effectLst>
                  <a:outerShdw blurRad="38100" dist="25400" dir="5400000" algn="ctr" rotWithShape="0">
                    <a:srgbClr val="6E747A">
                      <a:alpha val="43000"/>
                    </a:srgbClr>
                  </a:outerShdw>
                </a:effectLst>
                <a:latin typeface="Raleway ExtraBold"/>
              </a:rPr>
              <a:t>Mayores</a:t>
            </a:r>
            <a:r>
              <a:rPr lang="en-US" sz="4400" b="1" i="1" cap="none" spc="0" dirty="0">
                <a:ln w="0"/>
                <a:solidFill>
                  <a:schemeClr val="accent1"/>
                </a:solidFill>
                <a:effectLst>
                  <a:outerShdw blurRad="38100" dist="25400" dir="5400000" algn="ctr" rotWithShape="0">
                    <a:srgbClr val="6E747A">
                      <a:alpha val="43000"/>
                    </a:srgbClr>
                  </a:outerShdw>
                </a:effectLst>
                <a:latin typeface="Raleway ExtraBold"/>
              </a:rPr>
              <a:t> </a:t>
            </a:r>
            <a:r>
              <a:rPr lang="en-US" sz="4400" b="1" i="1" cap="none" spc="0" dirty="0" err="1">
                <a:ln w="0"/>
                <a:solidFill>
                  <a:schemeClr val="accent1"/>
                </a:solidFill>
                <a:effectLst>
                  <a:outerShdw blurRad="38100" dist="25400" dir="5400000" algn="ctr" rotWithShape="0">
                    <a:srgbClr val="6E747A">
                      <a:alpha val="43000"/>
                    </a:srgbClr>
                  </a:outerShdw>
                </a:effectLst>
                <a:latin typeface="Raleway ExtraBold"/>
              </a:rPr>
              <a:t>en</a:t>
            </a:r>
            <a:r>
              <a:rPr lang="en-US" sz="4400" b="1" i="1" cap="none" spc="0" dirty="0">
                <a:ln w="0"/>
                <a:solidFill>
                  <a:schemeClr val="accent1"/>
                </a:solidFill>
                <a:effectLst>
                  <a:outerShdw blurRad="38100" dist="25400" dir="5400000" algn="ctr" rotWithShape="0">
                    <a:srgbClr val="6E747A">
                      <a:alpha val="43000"/>
                    </a:srgbClr>
                  </a:outerShdw>
                </a:effectLst>
                <a:latin typeface="Raleway ExtraBold"/>
              </a:rPr>
              <a:t> </a:t>
            </a:r>
            <a:r>
              <a:rPr lang="en-US" sz="4400" b="1" i="1" cap="none" spc="0" dirty="0" err="1">
                <a:ln w="0"/>
                <a:solidFill>
                  <a:schemeClr val="accent1"/>
                </a:solidFill>
                <a:effectLst>
                  <a:outerShdw blurRad="38100" dist="25400" dir="5400000" algn="ctr" rotWithShape="0">
                    <a:srgbClr val="6E747A">
                      <a:alpha val="43000"/>
                    </a:srgbClr>
                  </a:outerShdw>
                </a:effectLst>
                <a:latin typeface="Raleway ExtraBold"/>
              </a:rPr>
              <a:t>el</a:t>
            </a:r>
            <a:r>
              <a:rPr lang="en-US" sz="4400" b="1" i="1" cap="none" spc="0" dirty="0">
                <a:ln w="0"/>
                <a:solidFill>
                  <a:schemeClr val="accent1"/>
                </a:solidFill>
                <a:effectLst>
                  <a:outerShdw blurRad="38100" dist="25400" dir="5400000" algn="ctr" rotWithShape="0">
                    <a:srgbClr val="6E747A">
                      <a:alpha val="43000"/>
                    </a:srgbClr>
                  </a:outerShdw>
                </a:effectLst>
                <a:latin typeface="Raleway ExtraBold"/>
              </a:rPr>
              <a:t> </a:t>
            </a:r>
            <a:r>
              <a:rPr lang="en-US" sz="4400" b="1" i="1" cap="none" spc="0" dirty="0" err="1">
                <a:ln w="0"/>
                <a:solidFill>
                  <a:schemeClr val="accent1"/>
                </a:solidFill>
                <a:effectLst>
                  <a:outerShdw blurRad="38100" dist="25400" dir="5400000" algn="ctr" rotWithShape="0">
                    <a:srgbClr val="6E747A">
                      <a:alpha val="43000"/>
                    </a:srgbClr>
                  </a:outerShdw>
                </a:effectLst>
                <a:latin typeface="Raleway ExtraBold"/>
              </a:rPr>
              <a:t>Condado</a:t>
            </a:r>
            <a:r>
              <a:rPr lang="en-US" sz="4400" b="1" i="1" cap="none" spc="0" dirty="0">
                <a:ln w="0"/>
                <a:solidFill>
                  <a:schemeClr val="accent1"/>
                </a:solidFill>
                <a:effectLst>
                  <a:outerShdw blurRad="38100" dist="25400" dir="5400000" algn="ctr" rotWithShape="0">
                    <a:srgbClr val="6E747A">
                      <a:alpha val="43000"/>
                    </a:srgbClr>
                  </a:outerShdw>
                </a:effectLst>
                <a:latin typeface="Raleway ExtraBold"/>
              </a:rPr>
              <a:t> Harris (HCAAA)</a:t>
            </a:r>
            <a:r>
              <a:rPr lang="en-US" b="1" i="1" cap="none" spc="0" dirty="0">
                <a:ln w="0"/>
                <a:solidFill>
                  <a:schemeClr val="accent1"/>
                </a:solidFill>
                <a:effectLst>
                  <a:outerShdw blurRad="38100" dist="25400" dir="5400000" algn="ctr" rotWithShape="0">
                    <a:srgbClr val="6E747A">
                      <a:alpha val="43000"/>
                    </a:srgbClr>
                  </a:outerShdw>
                </a:effectLst>
                <a:latin typeface="Raleway ExtraBold"/>
              </a:rPr>
              <a:t>  </a:t>
            </a:r>
          </a:p>
        </p:txBody>
      </p:sp>
      <p:sp>
        <p:nvSpPr>
          <p:cNvPr id="4" name="TextBox 3">
            <a:extLst>
              <a:ext uri="{FF2B5EF4-FFF2-40B4-BE49-F238E27FC236}">
                <a16:creationId xmlns:a16="http://schemas.microsoft.com/office/drawing/2014/main" id="{A1CE3D68-B51C-45AF-8E54-8331940E38F5}"/>
              </a:ext>
            </a:extLst>
          </p:cNvPr>
          <p:cNvSpPr txBox="1"/>
          <p:nvPr/>
        </p:nvSpPr>
        <p:spPr>
          <a:xfrm>
            <a:off x="11100294" y="3373110"/>
            <a:ext cx="13106400" cy="2123658"/>
          </a:xfrm>
          <a:prstGeom prst="rect">
            <a:avLst/>
          </a:prstGeom>
          <a:noFill/>
        </p:spPr>
        <p:txBody>
          <a:bodyPr wrap="square" rtlCol="0">
            <a:spAutoFit/>
          </a:bodyPr>
          <a:lstStyle/>
          <a:p>
            <a:pPr algn="ctr"/>
            <a:r>
              <a:rPr lang="es-ES" sz="2800" b="1" i="1" dirty="0">
                <a:solidFill>
                  <a:schemeClr val="accent1"/>
                </a:solidFill>
                <a:latin typeface="Raleway ExtraBold"/>
              </a:rPr>
              <a:t>Ofrece servicios para adultos mayores de 60 años o más en el condado de Harris. </a:t>
            </a:r>
            <a:r>
              <a:rPr lang="es-ES" sz="2800" b="1" dirty="0">
                <a:solidFill>
                  <a:schemeClr val="accent1"/>
                </a:solidFill>
                <a:latin typeface="Raleway ExtraBold"/>
              </a:rPr>
              <a:t>A continuación se muestra una lista de los servicios que ofrecemos.</a:t>
            </a:r>
            <a:endParaRPr lang="en-US" sz="2800" b="1" dirty="0">
              <a:solidFill>
                <a:schemeClr val="accent1"/>
              </a:solidFill>
              <a:latin typeface="Raleway ExtraBold"/>
            </a:endParaRPr>
          </a:p>
          <a:p>
            <a:pPr algn="ctr"/>
            <a:endParaRPr lang="en-US" sz="3200" b="1" dirty="0">
              <a:solidFill>
                <a:schemeClr val="accent1"/>
              </a:solidFill>
              <a:latin typeface="Raleway ExtraBold"/>
            </a:endParaRPr>
          </a:p>
          <a:p>
            <a:pPr algn="ctr"/>
            <a:r>
              <a:rPr lang="en-US" sz="4400" b="1" i="1" dirty="0">
                <a:solidFill>
                  <a:schemeClr val="accent1"/>
                </a:solidFill>
                <a:latin typeface="Raleway ExtraBold"/>
              </a:rPr>
              <a:t> </a:t>
            </a:r>
          </a:p>
        </p:txBody>
      </p:sp>
      <p:sp>
        <p:nvSpPr>
          <p:cNvPr id="5" name="TextBox 4">
            <a:extLst>
              <a:ext uri="{FF2B5EF4-FFF2-40B4-BE49-F238E27FC236}">
                <a16:creationId xmlns:a16="http://schemas.microsoft.com/office/drawing/2014/main" id="{4E905FA1-8E4F-49E7-99E9-A4A012BB14E7}"/>
              </a:ext>
            </a:extLst>
          </p:cNvPr>
          <p:cNvSpPr txBox="1"/>
          <p:nvPr/>
        </p:nvSpPr>
        <p:spPr>
          <a:xfrm>
            <a:off x="14174787" y="4434939"/>
            <a:ext cx="7772400" cy="9140964"/>
          </a:xfrm>
          <a:prstGeom prst="rect">
            <a:avLst/>
          </a:prstGeom>
          <a:noFill/>
        </p:spPr>
        <p:txBody>
          <a:bodyPr wrap="square" rtlCol="0">
            <a:spAutoFit/>
          </a:bodyPr>
          <a:lstStyle/>
          <a:p>
            <a:pPr fontAlgn="base">
              <a:buFont typeface="Arial" panose="020B0604020202020204" pitchFamily="34" charset="0"/>
              <a:buChar char="•"/>
            </a:pPr>
            <a:r>
              <a:rPr lang="es-ES" sz="2800" b="1" dirty="0">
                <a:solidFill>
                  <a:schemeClr val="accent1"/>
                </a:solidFill>
                <a:latin typeface="inherit"/>
              </a:rPr>
              <a:t>Servicios de asesoramiento y asistencia.</a:t>
            </a:r>
          </a:p>
          <a:p>
            <a:pPr fontAlgn="base">
              <a:buFont typeface="Arial" panose="020B0604020202020204" pitchFamily="34" charset="0"/>
              <a:buChar char="•"/>
            </a:pPr>
            <a:r>
              <a:rPr lang="es-ES" sz="2800" b="1" dirty="0">
                <a:solidFill>
                  <a:schemeClr val="accent1"/>
                </a:solidFill>
                <a:latin typeface="inherit"/>
              </a:rPr>
              <a:t>Coordinación de cuidados.</a:t>
            </a:r>
          </a:p>
          <a:p>
            <a:pPr fontAlgn="base">
              <a:buFont typeface="Arial" panose="020B0604020202020204" pitchFamily="34" charset="0"/>
              <a:buChar char="•"/>
            </a:pPr>
            <a:r>
              <a:rPr lang="es-ES" sz="2800" b="1" dirty="0">
                <a:solidFill>
                  <a:schemeClr val="accent1"/>
                </a:solidFill>
                <a:latin typeface="inherit"/>
              </a:rPr>
              <a:t>Servicios a domicilio.</a:t>
            </a:r>
          </a:p>
          <a:p>
            <a:pPr fontAlgn="base">
              <a:buFont typeface="Arial" panose="020B0604020202020204" pitchFamily="34" charset="0"/>
              <a:buChar char="•"/>
            </a:pPr>
            <a:r>
              <a:rPr lang="es-ES" sz="2800" b="1" dirty="0">
                <a:solidFill>
                  <a:schemeClr val="accent1"/>
                </a:solidFill>
                <a:latin typeface="inherit"/>
              </a:rPr>
              <a:t>Servicios de apoyo.</a:t>
            </a:r>
          </a:p>
          <a:p>
            <a:pPr fontAlgn="base">
              <a:buFont typeface="Arial" panose="020B0604020202020204" pitchFamily="34" charset="0"/>
              <a:buChar char="•"/>
            </a:pPr>
            <a:r>
              <a:rPr lang="es-ES" sz="2800" b="1" dirty="0">
                <a:solidFill>
                  <a:schemeClr val="accent1"/>
                </a:solidFill>
                <a:latin typeface="inherit"/>
              </a:rPr>
              <a:t>Consejería de beneficios.</a:t>
            </a:r>
          </a:p>
          <a:p>
            <a:pPr fontAlgn="base">
              <a:buFont typeface="Arial" panose="020B0604020202020204" pitchFamily="34" charset="0"/>
              <a:buChar char="•"/>
            </a:pPr>
            <a:r>
              <a:rPr lang="es-ES" sz="2800" b="1" dirty="0">
                <a:solidFill>
                  <a:schemeClr val="accent1"/>
                </a:solidFill>
                <a:latin typeface="inherit"/>
              </a:rPr>
              <a:t>Información, referencias y asistencia.</a:t>
            </a:r>
          </a:p>
          <a:p>
            <a:pPr fontAlgn="base">
              <a:buFont typeface="Arial" panose="020B0604020202020204" pitchFamily="34" charset="0"/>
              <a:buChar char="•"/>
            </a:pPr>
            <a:r>
              <a:rPr lang="es-ES" sz="2800" b="1" dirty="0">
                <a:solidFill>
                  <a:schemeClr val="accent1"/>
                </a:solidFill>
                <a:latin typeface="inherit"/>
              </a:rPr>
              <a:t>Coordinación de apoyo a cuidadores.</a:t>
            </a:r>
          </a:p>
          <a:p>
            <a:pPr fontAlgn="base">
              <a:buFont typeface="Arial" panose="020B0604020202020204" pitchFamily="34" charset="0"/>
              <a:buChar char="•"/>
            </a:pPr>
            <a:r>
              <a:rPr lang="es-ES" sz="2800" b="1" dirty="0">
                <a:solidFill>
                  <a:schemeClr val="accent1"/>
                </a:solidFill>
                <a:latin typeface="inherit"/>
              </a:rPr>
              <a:t>Clases basadas en evidencia.</a:t>
            </a:r>
          </a:p>
          <a:p>
            <a:pPr fontAlgn="base">
              <a:buFont typeface="Arial" panose="020B0604020202020204" pitchFamily="34" charset="0"/>
              <a:buChar char="•"/>
            </a:pPr>
            <a:r>
              <a:rPr lang="es-ES" sz="2800" b="1" dirty="0">
                <a:solidFill>
                  <a:schemeClr val="accent1"/>
                </a:solidFill>
                <a:latin typeface="inherit"/>
              </a:rPr>
              <a:t>Defensor publico de atención a largo plazo.</a:t>
            </a:r>
          </a:p>
          <a:p>
            <a:pPr fontAlgn="base">
              <a:buFont typeface="Arial" panose="020B0604020202020204" pitchFamily="34" charset="0"/>
              <a:buChar char="•"/>
            </a:pPr>
            <a:r>
              <a:rPr lang="es-ES" sz="2800" b="1" dirty="0">
                <a:solidFill>
                  <a:schemeClr val="accent1"/>
                </a:solidFill>
                <a:latin typeface="inherit"/>
              </a:rPr>
              <a:t>Programas de nutrición.</a:t>
            </a:r>
          </a:p>
          <a:p>
            <a:pPr fontAlgn="base">
              <a:buFont typeface="Arial" panose="020B0604020202020204" pitchFamily="34" charset="0"/>
              <a:buChar char="•"/>
            </a:pPr>
            <a:r>
              <a:rPr lang="es-ES" sz="2800" b="1" dirty="0">
                <a:solidFill>
                  <a:schemeClr val="accent1"/>
                </a:solidFill>
                <a:latin typeface="inherit"/>
              </a:rPr>
              <a:t>Sensibilización pública y promoción.</a:t>
            </a:r>
          </a:p>
          <a:p>
            <a:pPr fontAlgn="base">
              <a:buFont typeface="Arial" panose="020B0604020202020204" pitchFamily="34" charset="0"/>
              <a:buChar char="•"/>
            </a:pPr>
            <a:r>
              <a:rPr lang="es-ES" sz="2800" b="1" dirty="0">
                <a:solidFill>
                  <a:schemeClr val="accent1"/>
                </a:solidFill>
                <a:latin typeface="inherit"/>
              </a:rPr>
              <a:t>Servicios basados en el hogar y la comunidad dirigidos a veteranos.</a:t>
            </a:r>
          </a:p>
          <a:p>
            <a:pPr fontAlgn="base">
              <a:buFont typeface="Arial" panose="020B0604020202020204" pitchFamily="34" charset="0"/>
              <a:buChar char="•"/>
            </a:pPr>
            <a:r>
              <a:rPr lang="es-ES" sz="2800" b="1" dirty="0">
                <a:solidFill>
                  <a:schemeClr val="accent1"/>
                </a:solidFill>
                <a:latin typeface="inherit"/>
              </a:rPr>
              <a:t>Audición.</a:t>
            </a:r>
          </a:p>
          <a:p>
            <a:pPr fontAlgn="base">
              <a:buFont typeface="Arial" panose="020B0604020202020204" pitchFamily="34" charset="0"/>
              <a:buChar char="•"/>
            </a:pPr>
            <a:r>
              <a:rPr lang="es-ES" sz="2800" b="1" dirty="0">
                <a:solidFill>
                  <a:schemeClr val="accent1"/>
                </a:solidFill>
                <a:latin typeface="inherit"/>
              </a:rPr>
              <a:t>Visión.</a:t>
            </a:r>
          </a:p>
          <a:p>
            <a:pPr fontAlgn="base">
              <a:buFont typeface="Arial" panose="020B0604020202020204" pitchFamily="34" charset="0"/>
              <a:buChar char="•"/>
            </a:pPr>
            <a:r>
              <a:rPr lang="es-ES" sz="2800" b="1" dirty="0">
                <a:solidFill>
                  <a:schemeClr val="accent1"/>
                </a:solidFill>
                <a:latin typeface="inherit"/>
              </a:rPr>
              <a:t>Dental.</a:t>
            </a:r>
          </a:p>
          <a:p>
            <a:pPr fontAlgn="base">
              <a:buFont typeface="Arial" panose="020B0604020202020204" pitchFamily="34" charset="0"/>
              <a:buChar char="•"/>
            </a:pPr>
            <a:r>
              <a:rPr lang="es-ES" sz="2800" b="1" dirty="0">
                <a:solidFill>
                  <a:schemeClr val="accent1"/>
                </a:solidFill>
                <a:latin typeface="inherit"/>
              </a:rPr>
              <a:t>Suministros para incontinencia.</a:t>
            </a:r>
          </a:p>
          <a:p>
            <a:pPr fontAlgn="base">
              <a:buFont typeface="Arial" panose="020B0604020202020204" pitchFamily="34" charset="0"/>
              <a:buChar char="•"/>
            </a:pPr>
            <a:r>
              <a:rPr lang="es-ES" sz="2800" b="1" dirty="0">
                <a:solidFill>
                  <a:schemeClr val="accent1"/>
                </a:solidFill>
                <a:latin typeface="inherit"/>
              </a:rPr>
              <a:t>Suplementos nutricionales.</a:t>
            </a:r>
          </a:p>
          <a:p>
            <a:pPr fontAlgn="base">
              <a:buFont typeface="Arial" panose="020B0604020202020204" pitchFamily="34" charset="0"/>
              <a:buChar char="•"/>
            </a:pPr>
            <a:r>
              <a:rPr lang="es-ES" sz="2800" b="1" dirty="0">
                <a:solidFill>
                  <a:schemeClr val="accent1"/>
                </a:solidFill>
                <a:latin typeface="inherit"/>
              </a:rPr>
              <a:t>Respuesta de emergencia.</a:t>
            </a:r>
          </a:p>
          <a:p>
            <a:pPr fontAlgn="base">
              <a:buFont typeface="Arial" panose="020B0604020202020204" pitchFamily="34" charset="0"/>
              <a:buChar char="•"/>
            </a:pPr>
            <a:r>
              <a:rPr lang="es-ES" sz="2800" b="1" dirty="0">
                <a:solidFill>
                  <a:schemeClr val="accent1"/>
                </a:solidFill>
                <a:latin typeface="inherit"/>
              </a:rPr>
              <a:t>Reparación residencial</a:t>
            </a:r>
          </a:p>
          <a:p>
            <a:pPr fontAlgn="base">
              <a:buFont typeface="Arial" panose="020B0604020202020204" pitchFamily="34" charset="0"/>
              <a:buChar char="•"/>
            </a:pPr>
            <a:r>
              <a:rPr lang="es-ES" sz="2800" b="1" dirty="0">
                <a:solidFill>
                  <a:schemeClr val="accent1"/>
                </a:solidFill>
                <a:latin typeface="inherit"/>
              </a:rPr>
              <a:t>Y más…</a:t>
            </a:r>
            <a:endParaRPr lang="en-US" sz="3600" dirty="0">
              <a:latin typeface="Raleway ExtraBold"/>
            </a:endParaRPr>
          </a:p>
        </p:txBody>
      </p:sp>
      <p:pic>
        <p:nvPicPr>
          <p:cNvPr id="6" name="Picture Placeholder 15">
            <a:extLst>
              <a:ext uri="{FF2B5EF4-FFF2-40B4-BE49-F238E27FC236}">
                <a16:creationId xmlns:a16="http://schemas.microsoft.com/office/drawing/2014/main" id="{BAFAE381-46BD-499A-AFE2-2F166DDC955B}"/>
              </a:ext>
            </a:extLst>
          </p:cNvPr>
          <p:cNvPicPr preferRelativeResize="0">
            <a:picLocks noGrp="1" noChangeAspect="1"/>
          </p:cNvPicPr>
          <p:nvPr>
            <p:ph type="pic" sz="quarter" idx="10"/>
          </p:nvPr>
        </p:nvPicPr>
        <p:blipFill>
          <a:blip r:embed="rId4"/>
          <a:stretch>
            <a:fillRect/>
          </a:stretch>
        </p:blipFill>
        <p:spPr>
          <a:xfrm>
            <a:off x="611188" y="3676408"/>
            <a:ext cx="10489106" cy="6686791"/>
          </a:xfrm>
        </p:spPr>
      </p:pic>
      <p:sp>
        <p:nvSpPr>
          <p:cNvPr id="7" name="Rectangle 6">
            <a:extLst>
              <a:ext uri="{FF2B5EF4-FFF2-40B4-BE49-F238E27FC236}">
                <a16:creationId xmlns:a16="http://schemas.microsoft.com/office/drawing/2014/main" id="{E421E160-805C-4F4D-9DA2-E7725D2250A0}"/>
              </a:ext>
            </a:extLst>
          </p:cNvPr>
          <p:cNvSpPr/>
          <p:nvPr/>
        </p:nvSpPr>
        <p:spPr>
          <a:xfrm>
            <a:off x="336722" y="11125200"/>
            <a:ext cx="12989453" cy="1754326"/>
          </a:xfrm>
          <a:prstGeom prst="rect">
            <a:avLst/>
          </a:prstGeom>
          <a:noFill/>
        </p:spPr>
        <p:txBody>
          <a:bodyPr wrap="none" lIns="91440" tIns="45720" rIns="91440" bIns="45720">
            <a:spAutoFit/>
          </a:bodyPr>
          <a:lstStyle/>
          <a:p>
            <a:pPr algn="ctr"/>
            <a:r>
              <a:rPr lang="en-US" sz="5400" b="1" i="1" cap="none" spc="0" dirty="0">
                <a:ln w="0"/>
                <a:solidFill>
                  <a:schemeClr val="accent1"/>
                </a:solidFill>
                <a:effectLst>
                  <a:outerShdw blurRad="38100" dist="19050" dir="2700000" algn="tl" rotWithShape="0">
                    <a:schemeClr val="dk1">
                      <a:alpha val="40000"/>
                    </a:schemeClr>
                  </a:outerShdw>
                </a:effectLst>
                <a:latin typeface="Raleway ExtraBold"/>
              </a:rPr>
              <a:t>Para mas </a:t>
            </a:r>
            <a:r>
              <a:rPr lang="en-US" sz="5400" b="1" i="1" cap="none" spc="0" dirty="0" err="1">
                <a:ln w="0"/>
                <a:solidFill>
                  <a:schemeClr val="accent1"/>
                </a:solidFill>
                <a:effectLst>
                  <a:outerShdw blurRad="38100" dist="19050" dir="2700000" algn="tl" rotWithShape="0">
                    <a:schemeClr val="dk1">
                      <a:alpha val="40000"/>
                    </a:schemeClr>
                  </a:outerShdw>
                </a:effectLst>
                <a:latin typeface="Raleway ExtraBold"/>
              </a:rPr>
              <a:t>detalles</a:t>
            </a:r>
            <a:r>
              <a:rPr lang="en-US" sz="5400" b="1" i="1" cap="none" spc="0" dirty="0">
                <a:ln w="0"/>
                <a:solidFill>
                  <a:schemeClr val="accent1"/>
                </a:solidFill>
                <a:effectLst>
                  <a:outerShdw blurRad="38100" dist="19050" dir="2700000" algn="tl" rotWithShape="0">
                    <a:schemeClr val="dk1">
                      <a:alpha val="40000"/>
                    </a:schemeClr>
                  </a:outerShdw>
                </a:effectLst>
                <a:latin typeface="Raleway ExtraBold"/>
              </a:rPr>
              <a:t>, </a:t>
            </a:r>
            <a:r>
              <a:rPr lang="en-US" sz="5400" b="1" i="1" cap="none" spc="0" dirty="0" err="1">
                <a:ln w="0"/>
                <a:solidFill>
                  <a:schemeClr val="accent1"/>
                </a:solidFill>
                <a:effectLst>
                  <a:outerShdw blurRad="38100" dist="19050" dir="2700000" algn="tl" rotWithShape="0">
                    <a:schemeClr val="dk1">
                      <a:alpha val="40000"/>
                    </a:schemeClr>
                  </a:outerShdw>
                </a:effectLst>
                <a:latin typeface="Raleway ExtraBold"/>
              </a:rPr>
              <a:t>por</a:t>
            </a:r>
            <a:r>
              <a:rPr lang="en-US" sz="5400" b="1" i="1" cap="none" spc="0" dirty="0">
                <a:ln w="0"/>
                <a:solidFill>
                  <a:schemeClr val="accent1"/>
                </a:solidFill>
                <a:effectLst>
                  <a:outerShdw blurRad="38100" dist="19050" dir="2700000" algn="tl" rotWithShape="0">
                    <a:schemeClr val="dk1">
                      <a:alpha val="40000"/>
                    </a:schemeClr>
                  </a:outerShdw>
                </a:effectLst>
                <a:latin typeface="Raleway ExtraBold"/>
              </a:rPr>
              <a:t> favor llama al </a:t>
            </a:r>
          </a:p>
          <a:p>
            <a:pPr algn="ctr"/>
            <a:r>
              <a:rPr lang="en-US" sz="5400" b="1" i="1" dirty="0">
                <a:ln w="0"/>
                <a:solidFill>
                  <a:schemeClr val="accent1"/>
                </a:solidFill>
                <a:effectLst>
                  <a:outerShdw blurRad="38100" dist="19050" dir="2700000" algn="tl" rotWithShape="0">
                    <a:schemeClr val="dk1">
                      <a:alpha val="40000"/>
                    </a:schemeClr>
                  </a:outerShdw>
                </a:effectLst>
                <a:latin typeface="Raleway ExtraBold"/>
              </a:rPr>
              <a:t>832-393-4301</a:t>
            </a:r>
            <a:endParaRPr lang="en-US" sz="5400" b="1" i="1" cap="none" spc="0" dirty="0">
              <a:ln w="0"/>
              <a:solidFill>
                <a:schemeClr val="accent1"/>
              </a:solidFill>
              <a:effectLst>
                <a:outerShdw blurRad="38100" dist="19050" dir="2700000" algn="tl" rotWithShape="0">
                  <a:schemeClr val="dk1">
                    <a:alpha val="40000"/>
                  </a:schemeClr>
                </a:outerShdw>
              </a:effectLst>
              <a:latin typeface="Raleway ExtraBold"/>
            </a:endParaRPr>
          </a:p>
        </p:txBody>
      </p:sp>
      <p:pic>
        <p:nvPicPr>
          <p:cNvPr id="8" name="Audio 7">
            <a:hlinkClick r:id="" action="ppaction://media"/>
            <a:extLst>
              <a:ext uri="{FF2B5EF4-FFF2-40B4-BE49-F238E27FC236}">
                <a16:creationId xmlns:a16="http://schemas.microsoft.com/office/drawing/2014/main" id="{877DE453-364B-09DA-737A-7E009C9FCB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2361046893"/>
      </p:ext>
    </p:extLst>
  </p:cSld>
  <p:clrMapOvr>
    <a:masterClrMapping/>
  </p:clrMapOvr>
  <mc:AlternateContent xmlns:mc="http://schemas.openxmlformats.org/markup-compatibility/2006" xmlns:p14="http://schemas.microsoft.com/office/powerpoint/2010/main">
    <mc:Choice Requires="p14">
      <p:transition spd="med" p14:dur="700" advTm="64876">
        <p:fade/>
      </p:transition>
    </mc:Choice>
    <mc:Fallback xmlns="">
      <p:transition spd="med" advTm="648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DCA9E3F-6BBD-4E82-B229-7CC42FD7B302}"/>
              </a:ext>
            </a:extLst>
          </p:cNvPr>
          <p:cNvPicPr>
            <a:picLocks noGrp="1" noChangeAspect="1"/>
          </p:cNvPicPr>
          <p:nvPr>
            <p:ph type="pic" sz="quarter" idx="10"/>
          </p:nvPr>
        </p:nvPicPr>
        <p:blipFill>
          <a:blip r:embed="rId4"/>
          <a:stretch>
            <a:fillRect/>
          </a:stretch>
        </p:blipFill>
        <p:spPr>
          <a:xfrm>
            <a:off x="915987" y="5029200"/>
            <a:ext cx="9450729" cy="5410200"/>
          </a:xfrm>
        </p:spPr>
      </p:pic>
      <p:sp>
        <p:nvSpPr>
          <p:cNvPr id="5" name="Rectangle 4">
            <a:extLst>
              <a:ext uri="{FF2B5EF4-FFF2-40B4-BE49-F238E27FC236}">
                <a16:creationId xmlns:a16="http://schemas.microsoft.com/office/drawing/2014/main" id="{1EE0BD0F-67D0-43AC-B3D8-446B3FAFAEF6}"/>
              </a:ext>
            </a:extLst>
          </p:cNvPr>
          <p:cNvSpPr/>
          <p:nvPr/>
        </p:nvSpPr>
        <p:spPr>
          <a:xfrm>
            <a:off x="1449387" y="2907698"/>
            <a:ext cx="22433057" cy="769441"/>
          </a:xfrm>
          <a:prstGeom prst="rect">
            <a:avLst/>
          </a:prstGeom>
          <a:noFill/>
        </p:spPr>
        <p:txBody>
          <a:bodyPr wrap="square" lIns="91440" tIns="45720" rIns="91440" bIns="45720">
            <a:spAutoFit/>
          </a:bodyPr>
          <a:lstStyle/>
          <a:p>
            <a:pPr algn="ctr"/>
            <a:r>
              <a:rPr lang="en-US" sz="4400" b="1" i="1" cap="none" spc="0" dirty="0">
                <a:ln w="0"/>
                <a:solidFill>
                  <a:schemeClr val="accent5">
                    <a:lumMod val="75000"/>
                  </a:schemeClr>
                </a:solidFill>
                <a:effectLst>
                  <a:outerShdw blurRad="38100" dist="19050" dir="2700000" algn="tl" rotWithShape="0">
                    <a:schemeClr val="dk1">
                      <a:alpha val="40000"/>
                    </a:schemeClr>
                  </a:outerShdw>
                </a:effectLst>
              </a:rPr>
              <a:t>Care Connection Centro de </a:t>
            </a:r>
            <a:r>
              <a:rPr lang="en-US" sz="4400" b="1" i="1" cap="none" spc="0" dirty="0" err="1">
                <a:ln w="0"/>
                <a:solidFill>
                  <a:schemeClr val="accent5">
                    <a:lumMod val="75000"/>
                  </a:schemeClr>
                </a:solidFill>
                <a:effectLst>
                  <a:outerShdw blurRad="38100" dist="19050" dir="2700000" algn="tl" rotWithShape="0">
                    <a:schemeClr val="dk1">
                      <a:alpha val="40000"/>
                    </a:schemeClr>
                  </a:outerShdw>
                </a:effectLst>
              </a:rPr>
              <a:t>Recursos</a:t>
            </a:r>
            <a:r>
              <a:rPr lang="en-US" sz="4400" b="1" i="1" cap="none" spc="0" dirty="0">
                <a:ln w="0"/>
                <a:solidFill>
                  <a:schemeClr val="accent5">
                    <a:lumMod val="75000"/>
                  </a:schemeClr>
                </a:solidFill>
                <a:effectLst>
                  <a:outerShdw blurRad="38100" dist="19050" dir="2700000" algn="tl" rotWithShape="0">
                    <a:schemeClr val="dk1">
                      <a:alpha val="40000"/>
                    </a:schemeClr>
                  </a:outerShdw>
                </a:effectLst>
              </a:rPr>
              <a:t> para </a:t>
            </a:r>
            <a:r>
              <a:rPr lang="en-US" sz="4400" b="1" i="1" cap="none" spc="0" dirty="0" err="1">
                <a:ln w="0"/>
                <a:solidFill>
                  <a:schemeClr val="accent5">
                    <a:lumMod val="75000"/>
                  </a:schemeClr>
                </a:solidFill>
                <a:effectLst>
                  <a:outerShdw blurRad="38100" dist="19050" dir="2700000" algn="tl" rotWithShape="0">
                    <a:schemeClr val="dk1">
                      <a:alpha val="40000"/>
                    </a:schemeClr>
                  </a:outerShdw>
                </a:effectLst>
              </a:rPr>
              <a:t>Adultos</a:t>
            </a:r>
            <a:r>
              <a:rPr lang="en-US" sz="4400" b="1" i="1" cap="none" spc="0" dirty="0">
                <a:ln w="0"/>
                <a:solidFill>
                  <a:schemeClr val="accent5">
                    <a:lumMod val="75000"/>
                  </a:schemeClr>
                </a:solidFill>
                <a:effectLst>
                  <a:outerShdw blurRad="38100" dist="19050" dir="2700000" algn="tl" rotWithShape="0">
                    <a:schemeClr val="dk1">
                      <a:alpha val="40000"/>
                    </a:schemeClr>
                  </a:outerShdw>
                </a:effectLst>
              </a:rPr>
              <a:t> </a:t>
            </a:r>
            <a:r>
              <a:rPr lang="en-US" sz="4400" b="1" i="1" cap="none" spc="0" dirty="0" err="1">
                <a:ln w="0"/>
                <a:solidFill>
                  <a:schemeClr val="accent5">
                    <a:lumMod val="75000"/>
                  </a:schemeClr>
                </a:solidFill>
                <a:effectLst>
                  <a:outerShdw blurRad="38100" dist="19050" dir="2700000" algn="tl" rotWithShape="0">
                    <a:schemeClr val="dk1">
                      <a:alpha val="40000"/>
                    </a:schemeClr>
                  </a:outerShdw>
                </a:effectLst>
              </a:rPr>
              <a:t>Mayores</a:t>
            </a:r>
            <a:r>
              <a:rPr lang="en-US" sz="4400" b="1" i="1" cap="none" spc="0" dirty="0">
                <a:ln w="0"/>
                <a:solidFill>
                  <a:schemeClr val="accent5">
                    <a:lumMod val="75000"/>
                  </a:schemeClr>
                </a:solidFill>
                <a:effectLst>
                  <a:outerShdw blurRad="38100" dist="19050" dir="2700000" algn="tl" rotWithShape="0">
                    <a:schemeClr val="dk1">
                      <a:alpha val="40000"/>
                    </a:schemeClr>
                  </a:outerShdw>
                </a:effectLst>
              </a:rPr>
              <a:t> y Personas con </a:t>
            </a:r>
            <a:r>
              <a:rPr lang="en-US" sz="4400" b="1" i="1" cap="none" spc="0" dirty="0" err="1">
                <a:ln w="0"/>
                <a:solidFill>
                  <a:schemeClr val="accent5">
                    <a:lumMod val="75000"/>
                  </a:schemeClr>
                </a:solidFill>
                <a:effectLst>
                  <a:outerShdw blurRad="38100" dist="19050" dir="2700000" algn="tl" rotWithShape="0">
                    <a:schemeClr val="dk1">
                      <a:alpha val="40000"/>
                    </a:schemeClr>
                  </a:outerShdw>
                </a:effectLst>
              </a:rPr>
              <a:t>Discapacidad</a:t>
            </a:r>
            <a:r>
              <a:rPr lang="en-US" sz="4400" b="1" i="1" cap="none" spc="0" dirty="0">
                <a:ln w="0"/>
                <a:solidFill>
                  <a:schemeClr val="accent5">
                    <a:lumMod val="75000"/>
                  </a:schemeClr>
                </a:solidFill>
                <a:effectLst>
                  <a:outerShdw blurRad="38100" dist="19050" dir="2700000" algn="tl" rotWithShape="0">
                    <a:schemeClr val="dk1">
                      <a:alpha val="40000"/>
                    </a:schemeClr>
                  </a:outerShdw>
                </a:effectLst>
              </a:rPr>
              <a:t> (ADRC ) </a:t>
            </a:r>
          </a:p>
        </p:txBody>
      </p:sp>
      <p:sp>
        <p:nvSpPr>
          <p:cNvPr id="7" name="Rectangle 6">
            <a:extLst>
              <a:ext uri="{FF2B5EF4-FFF2-40B4-BE49-F238E27FC236}">
                <a16:creationId xmlns:a16="http://schemas.microsoft.com/office/drawing/2014/main" id="{B8CEEED6-2C80-4365-A39B-194DE3CBD4A7}"/>
              </a:ext>
            </a:extLst>
          </p:cNvPr>
          <p:cNvSpPr/>
          <p:nvPr/>
        </p:nvSpPr>
        <p:spPr>
          <a:xfrm>
            <a:off x="4062957" y="3818930"/>
            <a:ext cx="19532807" cy="1754326"/>
          </a:xfrm>
          <a:prstGeom prst="rect">
            <a:avLst/>
          </a:prstGeom>
          <a:noFill/>
        </p:spPr>
        <p:txBody>
          <a:bodyPr wrap="square" lIns="91440" tIns="45720" rIns="91440" bIns="45720">
            <a:spAutoFit/>
          </a:bodyPr>
          <a:lstStyle/>
          <a:p>
            <a:pPr algn="ctr"/>
            <a:r>
              <a:rPr lang="en-US" sz="3600" b="1" i="1" dirty="0" err="1">
                <a:solidFill>
                  <a:schemeClr val="accent5">
                    <a:lumMod val="75000"/>
                  </a:schemeClr>
                </a:solidFill>
                <a:latin typeface="Raleway ExtraBold"/>
              </a:rPr>
              <a:t>Provee</a:t>
            </a:r>
            <a:r>
              <a:rPr lang="en-US" sz="3600" b="1" i="1" dirty="0">
                <a:solidFill>
                  <a:schemeClr val="accent5">
                    <a:lumMod val="75000"/>
                  </a:schemeClr>
                </a:solidFill>
                <a:latin typeface="Raleway ExtraBold"/>
              </a:rPr>
              <a:t> </a:t>
            </a:r>
            <a:r>
              <a:rPr lang="es-ES" sz="3600" b="1" i="1" dirty="0">
                <a:solidFill>
                  <a:schemeClr val="accent5">
                    <a:lumMod val="75000"/>
                  </a:schemeClr>
                </a:solidFill>
                <a:latin typeface="Raleway ExtraBold"/>
              </a:rPr>
              <a:t>servicios para adultos mayores, personas con discapacidad de cualquier edad</a:t>
            </a:r>
          </a:p>
          <a:p>
            <a:pPr algn="ctr"/>
            <a:r>
              <a:rPr lang="es-ES" sz="3600" b="1" i="1" dirty="0">
                <a:solidFill>
                  <a:schemeClr val="accent5">
                    <a:lumMod val="75000"/>
                  </a:schemeClr>
                </a:solidFill>
                <a:latin typeface="Raleway ExtraBold"/>
              </a:rPr>
              <a:t>  y cuidadores en el condado de Harris. </a:t>
            </a:r>
            <a:r>
              <a:rPr lang="es-ES" sz="3600" b="1" dirty="0">
                <a:solidFill>
                  <a:schemeClr val="accent5">
                    <a:lumMod val="75000"/>
                  </a:schemeClr>
                </a:solidFill>
                <a:latin typeface="Raleway ExtraBold"/>
              </a:rPr>
              <a:t>A continuación se muestra una lista de los servicios que ofrecemos.</a:t>
            </a:r>
            <a:endParaRPr lang="en-US" sz="3600" b="1" dirty="0">
              <a:solidFill>
                <a:schemeClr val="accent5">
                  <a:lumMod val="75000"/>
                </a:schemeClr>
              </a:solidFill>
              <a:latin typeface="Raleway ExtraBold"/>
            </a:endParaRPr>
          </a:p>
        </p:txBody>
      </p:sp>
      <p:sp>
        <p:nvSpPr>
          <p:cNvPr id="9" name="TextBox 8">
            <a:extLst>
              <a:ext uri="{FF2B5EF4-FFF2-40B4-BE49-F238E27FC236}">
                <a16:creationId xmlns:a16="http://schemas.microsoft.com/office/drawing/2014/main" id="{4D4C6A8C-0640-4D43-9AA2-8114E273AC40}"/>
              </a:ext>
            </a:extLst>
          </p:cNvPr>
          <p:cNvSpPr txBox="1"/>
          <p:nvPr/>
        </p:nvSpPr>
        <p:spPr>
          <a:xfrm>
            <a:off x="11234345" y="5943600"/>
            <a:ext cx="12632433" cy="5262979"/>
          </a:xfrm>
          <a:prstGeom prst="rect">
            <a:avLst/>
          </a:prstGeom>
          <a:noFill/>
        </p:spPr>
        <p:txBody>
          <a:bodyPr wrap="none" rtlCol="0">
            <a:spAutoFit/>
          </a:bodyPr>
          <a:lstStyle/>
          <a:p>
            <a:pPr marL="685800" indent="-685800">
              <a:buFont typeface="Arial" panose="020B0604020202020204" pitchFamily="34" charset="0"/>
              <a:buChar char="•"/>
            </a:pPr>
            <a:r>
              <a:rPr lang="es-ES" dirty="0">
                <a:solidFill>
                  <a:schemeClr val="accent5">
                    <a:lumMod val="75000"/>
                  </a:schemeClr>
                </a:solidFill>
              </a:rPr>
              <a:t>Consejería de Beneficios.</a:t>
            </a:r>
          </a:p>
          <a:p>
            <a:pPr marL="685800" indent="-685800">
              <a:buFont typeface="Arial" panose="020B0604020202020204" pitchFamily="34" charset="0"/>
              <a:buChar char="•"/>
            </a:pPr>
            <a:r>
              <a:rPr lang="es-ES" dirty="0">
                <a:solidFill>
                  <a:schemeClr val="accent5">
                    <a:lumMod val="75000"/>
                  </a:schemeClr>
                </a:solidFill>
              </a:rPr>
              <a:t>Información, referencia y asistencia mejoradas.</a:t>
            </a:r>
          </a:p>
          <a:p>
            <a:pPr marL="685800" indent="-685800">
              <a:buFont typeface="Arial" panose="020B0604020202020204" pitchFamily="34" charset="0"/>
              <a:buChar char="•"/>
            </a:pPr>
            <a:r>
              <a:rPr lang="es-ES" dirty="0">
                <a:solidFill>
                  <a:schemeClr val="accent5">
                    <a:lumMod val="75000"/>
                  </a:schemeClr>
                </a:solidFill>
              </a:rPr>
              <a:t>Consulta de vivienda publica.</a:t>
            </a:r>
          </a:p>
          <a:p>
            <a:pPr marL="685800" indent="-685800">
              <a:buFont typeface="Arial" panose="020B0604020202020204" pitchFamily="34" charset="0"/>
              <a:buChar char="•"/>
            </a:pPr>
            <a:r>
              <a:rPr lang="es-ES" dirty="0">
                <a:solidFill>
                  <a:schemeClr val="accent5">
                    <a:lumMod val="75000"/>
                  </a:schemeClr>
                </a:solidFill>
              </a:rPr>
              <a:t>Consejería de opciones.</a:t>
            </a:r>
          </a:p>
          <a:p>
            <a:pPr marL="685800" indent="-685800">
              <a:buFont typeface="Arial" panose="020B0604020202020204" pitchFamily="34" charset="0"/>
              <a:buChar char="•"/>
            </a:pPr>
            <a:r>
              <a:rPr lang="es-ES" dirty="0">
                <a:solidFill>
                  <a:schemeClr val="accent5">
                    <a:lumMod val="75000"/>
                  </a:schemeClr>
                </a:solidFill>
              </a:rPr>
              <a:t>Cuidado de relevo (</a:t>
            </a:r>
            <a:r>
              <a:rPr lang="es-ES" dirty="0" err="1">
                <a:solidFill>
                  <a:schemeClr val="accent5">
                    <a:lumMod val="75000"/>
                  </a:schemeClr>
                </a:solidFill>
              </a:rPr>
              <a:t>Respite</a:t>
            </a:r>
            <a:r>
              <a:rPr lang="es-ES" dirty="0">
                <a:solidFill>
                  <a:schemeClr val="accent5">
                    <a:lumMod val="75000"/>
                  </a:schemeClr>
                </a:solidFill>
              </a:rPr>
              <a:t>).</a:t>
            </a:r>
          </a:p>
          <a:p>
            <a:pPr marL="685800" indent="-685800">
              <a:buFont typeface="Arial" panose="020B0604020202020204" pitchFamily="34" charset="0"/>
              <a:buChar char="•"/>
            </a:pPr>
            <a:r>
              <a:rPr lang="es-ES" dirty="0">
                <a:solidFill>
                  <a:schemeClr val="accent5">
                    <a:lumMod val="75000"/>
                  </a:schemeClr>
                </a:solidFill>
              </a:rPr>
              <a:t>Transporte.</a:t>
            </a:r>
          </a:p>
          <a:p>
            <a:pPr marL="685800" indent="-685800">
              <a:buFont typeface="Arial" panose="020B0604020202020204" pitchFamily="34" charset="0"/>
              <a:buChar char="•"/>
            </a:pPr>
            <a:r>
              <a:rPr lang="es-ES" dirty="0">
                <a:solidFill>
                  <a:schemeClr val="accent5">
                    <a:lumMod val="75000"/>
                  </a:schemeClr>
                </a:solidFill>
              </a:rPr>
              <a:t>Educación y entrenamiento.</a:t>
            </a:r>
            <a:endParaRPr lang="en-US" dirty="0"/>
          </a:p>
        </p:txBody>
      </p:sp>
      <p:pic>
        <p:nvPicPr>
          <p:cNvPr id="3" name="Audio 2">
            <a:hlinkClick r:id="" action="ppaction://media"/>
            <a:extLst>
              <a:ext uri="{FF2B5EF4-FFF2-40B4-BE49-F238E27FC236}">
                <a16:creationId xmlns:a16="http://schemas.microsoft.com/office/drawing/2014/main" id="{9F531495-74EB-0880-FA0B-236003BA64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112930351"/>
      </p:ext>
    </p:extLst>
  </p:cSld>
  <p:clrMapOvr>
    <a:masterClrMapping/>
  </p:clrMapOvr>
  <mc:AlternateContent xmlns:mc="http://schemas.openxmlformats.org/markup-compatibility/2006" xmlns:p14="http://schemas.microsoft.com/office/powerpoint/2010/main">
    <mc:Choice Requires="p14">
      <p:transition spd="med" p14:dur="700" advTm="47090">
        <p:fade/>
      </p:transition>
    </mc:Choice>
    <mc:Fallback xmlns="">
      <p:transition spd="med" advTm="47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22E10-BE90-4DEE-84D1-60F3F6B3E1D8}"/>
              </a:ext>
            </a:extLst>
          </p:cNvPr>
          <p:cNvSpPr>
            <a:spLocks noGrp="1"/>
          </p:cNvSpPr>
          <p:nvPr>
            <p:ph type="body" sz="quarter" idx="13"/>
          </p:nvPr>
        </p:nvSpPr>
        <p:spPr/>
        <p:txBody>
          <a:bodyPr/>
          <a:lstStyle/>
          <a:p>
            <a:r>
              <a:rPr lang="en-US" dirty="0"/>
              <a:t>CONSEJERIA DE BENEFICIOS</a:t>
            </a:r>
          </a:p>
        </p:txBody>
      </p:sp>
      <p:sp>
        <p:nvSpPr>
          <p:cNvPr id="5" name="Rectangle 4">
            <a:extLst>
              <a:ext uri="{FF2B5EF4-FFF2-40B4-BE49-F238E27FC236}">
                <a16:creationId xmlns:a16="http://schemas.microsoft.com/office/drawing/2014/main" id="{08DA5071-36F3-4FD6-AFAB-5C7EC94844D4}"/>
              </a:ext>
            </a:extLst>
          </p:cNvPr>
          <p:cNvSpPr/>
          <p:nvPr/>
        </p:nvSpPr>
        <p:spPr>
          <a:xfrm>
            <a:off x="12191018" y="4217936"/>
            <a:ext cx="12192000" cy="8402300"/>
          </a:xfrm>
          <a:prstGeom prst="rect">
            <a:avLst/>
          </a:prstGeom>
        </p:spPr>
        <p:txBody>
          <a:bodyPr>
            <a:spAutoFit/>
          </a:bodyPr>
          <a:lstStyle/>
          <a:p>
            <a:pPr fontAlgn="base">
              <a:buFont typeface="Arial" panose="020B0604020202020204" pitchFamily="34" charset="0"/>
              <a:buChar char="•"/>
            </a:pPr>
            <a:r>
              <a:rPr lang="es-ES" sz="3600" dirty="0">
                <a:solidFill>
                  <a:schemeClr val="accent5">
                    <a:lumMod val="75000"/>
                  </a:schemeClr>
                </a:solidFill>
                <a:latin typeface="inherit"/>
              </a:rPr>
              <a:t>Actividades de la vida diaria</a:t>
            </a:r>
          </a:p>
          <a:p>
            <a:pPr fontAlgn="base">
              <a:buFont typeface="Arial" panose="020B0604020202020204" pitchFamily="34" charset="0"/>
              <a:buChar char="•"/>
            </a:pPr>
            <a:endParaRPr lang="es-ES" sz="3600" dirty="0">
              <a:solidFill>
                <a:schemeClr val="accent5">
                  <a:lumMod val="75000"/>
                </a:schemeClr>
              </a:solidFill>
              <a:latin typeface="inherit"/>
            </a:endParaRPr>
          </a:p>
          <a:p>
            <a:pPr fontAlgn="base">
              <a:buFont typeface="Arial" panose="020B0604020202020204" pitchFamily="34" charset="0"/>
              <a:buChar char="•"/>
            </a:pPr>
            <a:r>
              <a:rPr lang="es-ES" sz="3600" dirty="0">
                <a:solidFill>
                  <a:schemeClr val="accent5">
                    <a:lumMod val="75000"/>
                  </a:schemeClr>
                </a:solidFill>
                <a:latin typeface="inherit"/>
              </a:rPr>
              <a:t>Representación del cliente: apelaciones o audiencias</a:t>
            </a:r>
          </a:p>
          <a:p>
            <a:pPr fontAlgn="base">
              <a:buFont typeface="Arial" panose="020B0604020202020204" pitchFamily="34" charset="0"/>
              <a:buChar char="•"/>
            </a:pPr>
            <a:endParaRPr lang="es-ES" sz="3600" dirty="0">
              <a:solidFill>
                <a:schemeClr val="accent5">
                  <a:lumMod val="75000"/>
                </a:schemeClr>
              </a:solidFill>
              <a:latin typeface="inherit"/>
            </a:endParaRPr>
          </a:p>
          <a:p>
            <a:pPr fontAlgn="base">
              <a:buFont typeface="Arial" panose="020B0604020202020204" pitchFamily="34" charset="0"/>
              <a:buChar char="•"/>
            </a:pPr>
            <a:r>
              <a:rPr lang="es-ES" sz="3600" dirty="0">
                <a:solidFill>
                  <a:schemeClr val="accent5">
                    <a:lumMod val="75000"/>
                  </a:schemeClr>
                </a:solidFill>
                <a:latin typeface="inherit"/>
              </a:rPr>
              <a:t>Problemas del consumidor</a:t>
            </a:r>
          </a:p>
          <a:p>
            <a:pPr fontAlgn="base">
              <a:buFont typeface="Arial" panose="020B0604020202020204" pitchFamily="34" charset="0"/>
              <a:buChar char="•"/>
            </a:pPr>
            <a:endParaRPr lang="es-ES" sz="3600" dirty="0">
              <a:solidFill>
                <a:schemeClr val="accent5">
                  <a:lumMod val="75000"/>
                </a:schemeClr>
              </a:solidFill>
              <a:latin typeface="inherit"/>
            </a:endParaRPr>
          </a:p>
          <a:p>
            <a:pPr fontAlgn="base">
              <a:buFont typeface="Arial" panose="020B0604020202020204" pitchFamily="34" charset="0"/>
              <a:buChar char="•"/>
            </a:pPr>
            <a:r>
              <a:rPr lang="es-ES" sz="3600" dirty="0">
                <a:solidFill>
                  <a:schemeClr val="accent5">
                    <a:lumMod val="75000"/>
                  </a:schemeClr>
                </a:solidFill>
                <a:latin typeface="inherit"/>
              </a:rPr>
              <a:t>Fraude/estafa/ventas desleales</a:t>
            </a:r>
          </a:p>
          <a:p>
            <a:pPr fontAlgn="base">
              <a:buFont typeface="Arial" panose="020B0604020202020204" pitchFamily="34" charset="0"/>
              <a:buChar char="•"/>
            </a:pPr>
            <a:endParaRPr lang="es-ES" sz="3600" dirty="0">
              <a:solidFill>
                <a:schemeClr val="accent5">
                  <a:lumMod val="75000"/>
                </a:schemeClr>
              </a:solidFill>
              <a:latin typeface="inherit"/>
            </a:endParaRPr>
          </a:p>
          <a:p>
            <a:pPr fontAlgn="base">
              <a:buFont typeface="Arial" panose="020B0604020202020204" pitchFamily="34" charset="0"/>
              <a:buChar char="•"/>
            </a:pPr>
            <a:r>
              <a:rPr lang="es-ES" sz="3600" dirty="0">
                <a:solidFill>
                  <a:schemeClr val="accent5">
                    <a:lumMod val="75000"/>
                  </a:schemeClr>
                </a:solidFill>
                <a:latin typeface="inherit"/>
              </a:rPr>
              <a:t>Atención institucional/centro</a:t>
            </a:r>
          </a:p>
          <a:p>
            <a:pPr fontAlgn="base">
              <a:buFont typeface="Arial" panose="020B0604020202020204" pitchFamily="34" charset="0"/>
              <a:buChar char="•"/>
            </a:pPr>
            <a:endParaRPr lang="es-ES" sz="3600" dirty="0">
              <a:solidFill>
                <a:schemeClr val="accent5">
                  <a:lumMod val="75000"/>
                </a:schemeClr>
              </a:solidFill>
              <a:latin typeface="inherit"/>
            </a:endParaRPr>
          </a:p>
          <a:p>
            <a:pPr fontAlgn="base">
              <a:buFont typeface="Arial" panose="020B0604020202020204" pitchFamily="34" charset="0"/>
              <a:buChar char="•"/>
            </a:pPr>
            <a:r>
              <a:rPr lang="es-ES" sz="3600" dirty="0">
                <a:solidFill>
                  <a:schemeClr val="accent5">
                    <a:lumMod val="75000"/>
                  </a:schemeClr>
                </a:solidFill>
                <a:latin typeface="inherit"/>
              </a:rPr>
              <a:t>Seguro de atención a largo plazo</a:t>
            </a:r>
          </a:p>
          <a:p>
            <a:pPr fontAlgn="base">
              <a:buFont typeface="Arial" panose="020B0604020202020204" pitchFamily="34" charset="0"/>
              <a:buChar char="•"/>
            </a:pPr>
            <a:endParaRPr lang="es-ES" sz="3600" dirty="0">
              <a:solidFill>
                <a:schemeClr val="accent5">
                  <a:lumMod val="75000"/>
                </a:schemeClr>
              </a:solidFill>
              <a:latin typeface="inherit"/>
            </a:endParaRPr>
          </a:p>
          <a:p>
            <a:pPr fontAlgn="base">
              <a:buFont typeface="Arial" panose="020B0604020202020204" pitchFamily="34" charset="0"/>
              <a:buChar char="•"/>
            </a:pPr>
            <a:r>
              <a:rPr lang="es-ES" sz="3600" dirty="0">
                <a:solidFill>
                  <a:schemeClr val="accent5">
                    <a:lumMod val="75000"/>
                  </a:schemeClr>
                </a:solidFill>
                <a:latin typeface="inherit"/>
              </a:rPr>
              <a:t>Planes de atención administrada/</a:t>
            </a:r>
            <a:r>
              <a:rPr lang="es-ES" sz="3600" dirty="0" err="1">
                <a:solidFill>
                  <a:schemeClr val="accent5">
                    <a:lumMod val="75000"/>
                  </a:schemeClr>
                </a:solidFill>
                <a:latin typeface="inherit"/>
              </a:rPr>
              <a:t>Medicare+Choice</a:t>
            </a:r>
            <a:r>
              <a:rPr lang="es-ES" sz="3600" dirty="0">
                <a:solidFill>
                  <a:schemeClr val="accent5">
                    <a:lumMod val="75000"/>
                  </a:schemeClr>
                </a:solidFill>
                <a:latin typeface="inherit"/>
              </a:rPr>
              <a:t>/PFFS/HMO</a:t>
            </a:r>
          </a:p>
          <a:p>
            <a:pPr fontAlgn="base">
              <a:buFont typeface="Arial" panose="020B0604020202020204" pitchFamily="34" charset="0"/>
              <a:buChar char="•"/>
            </a:pPr>
            <a:endParaRPr lang="es-ES" sz="3600" dirty="0">
              <a:solidFill>
                <a:schemeClr val="accent5">
                  <a:lumMod val="75000"/>
                </a:schemeClr>
              </a:solidFill>
              <a:latin typeface="inherit"/>
            </a:endParaRPr>
          </a:p>
          <a:p>
            <a:pPr fontAlgn="base">
              <a:buFont typeface="Arial" panose="020B0604020202020204" pitchFamily="34" charset="0"/>
              <a:buChar char="•"/>
            </a:pPr>
            <a:r>
              <a:rPr lang="es-ES" sz="3600" dirty="0">
                <a:solidFill>
                  <a:schemeClr val="accent5">
                    <a:lumMod val="75000"/>
                  </a:schemeClr>
                </a:solidFill>
                <a:latin typeface="inherit"/>
              </a:rPr>
              <a:t>Medicaid</a:t>
            </a:r>
            <a:endParaRPr lang="en-US" sz="3600" u="none" strike="noStrike" dirty="0">
              <a:solidFill>
                <a:schemeClr val="accent5">
                  <a:lumMod val="75000"/>
                </a:schemeClr>
              </a:solidFill>
              <a:effectLst/>
              <a:latin typeface="inherit"/>
            </a:endParaRPr>
          </a:p>
        </p:txBody>
      </p:sp>
      <p:sp>
        <p:nvSpPr>
          <p:cNvPr id="6" name="Rectangle 5">
            <a:extLst>
              <a:ext uri="{FF2B5EF4-FFF2-40B4-BE49-F238E27FC236}">
                <a16:creationId xmlns:a16="http://schemas.microsoft.com/office/drawing/2014/main" id="{6ECE9249-D77A-41F3-AD3F-25CE0FDA23D6}"/>
              </a:ext>
            </a:extLst>
          </p:cNvPr>
          <p:cNvSpPr/>
          <p:nvPr/>
        </p:nvSpPr>
        <p:spPr>
          <a:xfrm>
            <a:off x="455034" y="4341046"/>
            <a:ext cx="11052753" cy="8279190"/>
          </a:xfrm>
          <a:prstGeom prst="rect">
            <a:avLst/>
          </a:prstGeom>
        </p:spPr>
        <p:txBody>
          <a:bodyPr wrap="square">
            <a:spAutoFit/>
          </a:bodyPr>
          <a:lstStyle/>
          <a:p>
            <a:pPr fontAlgn="base">
              <a:buFont typeface="Arial" panose="020B0604020202020204" pitchFamily="34" charset="0"/>
              <a:buChar char="•"/>
            </a:pPr>
            <a:r>
              <a:rPr lang="es-ES" sz="3800" dirty="0">
                <a:solidFill>
                  <a:schemeClr val="accent5">
                    <a:lumMod val="75000"/>
                  </a:schemeClr>
                </a:solidFill>
                <a:latin typeface="inherit"/>
              </a:rPr>
              <a:t>Elección de </a:t>
            </a:r>
            <a:r>
              <a:rPr lang="es-ES" sz="3800" dirty="0" err="1">
                <a:solidFill>
                  <a:schemeClr val="accent5">
                    <a:lumMod val="75000"/>
                  </a:schemeClr>
                </a:solidFill>
                <a:latin typeface="inherit"/>
              </a:rPr>
              <a:t>Medigap</a:t>
            </a:r>
            <a:r>
              <a:rPr lang="es-ES" sz="3800" dirty="0">
                <a:solidFill>
                  <a:schemeClr val="accent5">
                    <a:lumMod val="75000"/>
                  </a:schemeClr>
                </a:solidFill>
                <a:latin typeface="inherit"/>
              </a:rPr>
              <a:t>/Seguro suplementario</a:t>
            </a:r>
          </a:p>
          <a:p>
            <a:pPr fontAlgn="base"/>
            <a:endParaRPr lang="es-ES" sz="3800" dirty="0">
              <a:solidFill>
                <a:schemeClr val="accent5">
                  <a:lumMod val="75000"/>
                </a:schemeClr>
              </a:solidFill>
              <a:latin typeface="inherit"/>
            </a:endParaRPr>
          </a:p>
          <a:p>
            <a:pPr fontAlgn="base">
              <a:buFont typeface="Arial" panose="020B0604020202020204" pitchFamily="34" charset="0"/>
              <a:buChar char="•"/>
            </a:pPr>
            <a:r>
              <a:rPr lang="es-ES" sz="3800" dirty="0">
                <a:solidFill>
                  <a:schemeClr val="accent5">
                    <a:lumMod val="75000"/>
                  </a:schemeClr>
                </a:solidFill>
                <a:latin typeface="inherit"/>
              </a:rPr>
              <a:t>Beneficios de salud no cubiertos que incluyen dispositivos dentales, auditivos y de asistencia</a:t>
            </a:r>
          </a:p>
          <a:p>
            <a:pPr fontAlgn="base">
              <a:buFont typeface="Arial" panose="020B0604020202020204" pitchFamily="34" charset="0"/>
              <a:buChar char="•"/>
            </a:pPr>
            <a:endParaRPr lang="es-ES" sz="3800" dirty="0">
              <a:solidFill>
                <a:schemeClr val="accent5">
                  <a:lumMod val="75000"/>
                </a:schemeClr>
              </a:solidFill>
              <a:latin typeface="inherit"/>
            </a:endParaRPr>
          </a:p>
          <a:p>
            <a:pPr fontAlgn="base">
              <a:buFont typeface="Arial" panose="020B0604020202020204" pitchFamily="34" charset="0"/>
              <a:buChar char="•"/>
            </a:pPr>
            <a:r>
              <a:rPr lang="es-ES" sz="3800" dirty="0">
                <a:solidFill>
                  <a:schemeClr val="accent5">
                    <a:lumMod val="75000"/>
                  </a:schemeClr>
                </a:solidFill>
                <a:latin typeface="inherit"/>
              </a:rPr>
              <a:t>Pólizas de retiro tales como planes maestros, ferroviarios, públicos y privados</a:t>
            </a:r>
          </a:p>
          <a:p>
            <a:pPr fontAlgn="base">
              <a:buFont typeface="Arial" panose="020B0604020202020204" pitchFamily="34" charset="0"/>
              <a:buChar char="•"/>
            </a:pPr>
            <a:endParaRPr lang="es-ES" sz="3800" dirty="0">
              <a:solidFill>
                <a:schemeClr val="accent5">
                  <a:lumMod val="75000"/>
                </a:schemeClr>
              </a:solidFill>
              <a:latin typeface="inherit"/>
            </a:endParaRPr>
          </a:p>
          <a:p>
            <a:pPr fontAlgn="base">
              <a:buFont typeface="Arial" panose="020B0604020202020204" pitchFamily="34" charset="0"/>
              <a:buChar char="•"/>
            </a:pPr>
            <a:r>
              <a:rPr lang="es-ES" sz="3800" dirty="0">
                <a:solidFill>
                  <a:schemeClr val="accent5">
                    <a:lumMod val="75000"/>
                  </a:schemeClr>
                </a:solidFill>
                <a:latin typeface="inherit"/>
              </a:rPr>
              <a:t>Seguridad Social</a:t>
            </a:r>
          </a:p>
          <a:p>
            <a:pPr fontAlgn="base">
              <a:buFont typeface="Arial" panose="020B0604020202020204" pitchFamily="34" charset="0"/>
              <a:buChar char="•"/>
            </a:pPr>
            <a:endParaRPr lang="es-ES" sz="3800" dirty="0">
              <a:solidFill>
                <a:schemeClr val="accent5">
                  <a:lumMod val="75000"/>
                </a:schemeClr>
              </a:solidFill>
              <a:latin typeface="inherit"/>
            </a:endParaRPr>
          </a:p>
          <a:p>
            <a:pPr fontAlgn="base">
              <a:buFont typeface="Arial" panose="020B0604020202020204" pitchFamily="34" charset="0"/>
              <a:buChar char="•"/>
            </a:pPr>
            <a:r>
              <a:rPr lang="es-ES" sz="3800" dirty="0">
                <a:solidFill>
                  <a:schemeClr val="accent5">
                    <a:lumMod val="75000"/>
                  </a:schemeClr>
                </a:solidFill>
                <a:latin typeface="inherit"/>
              </a:rPr>
              <a:t>Decisiones de subrogación-Instrucciones anticipadas, tutela, testamentos, sucesiones</a:t>
            </a:r>
          </a:p>
          <a:p>
            <a:pPr fontAlgn="base">
              <a:buFont typeface="Arial" panose="020B0604020202020204" pitchFamily="34" charset="0"/>
              <a:buChar char="•"/>
            </a:pPr>
            <a:endParaRPr lang="es-ES" sz="3800" dirty="0">
              <a:solidFill>
                <a:schemeClr val="accent5">
                  <a:lumMod val="75000"/>
                </a:schemeClr>
              </a:solidFill>
              <a:latin typeface="inherit"/>
            </a:endParaRPr>
          </a:p>
          <a:p>
            <a:pPr fontAlgn="base">
              <a:buFont typeface="Arial" panose="020B0604020202020204" pitchFamily="34" charset="0"/>
              <a:buChar char="•"/>
            </a:pPr>
            <a:r>
              <a:rPr lang="es-ES" sz="3800" dirty="0">
                <a:solidFill>
                  <a:schemeClr val="accent5">
                    <a:lumMod val="75000"/>
                  </a:schemeClr>
                </a:solidFill>
                <a:latin typeface="inherit"/>
              </a:rPr>
              <a:t>Beneficios para veteranos</a:t>
            </a:r>
            <a:endParaRPr lang="en-US" sz="3800" u="none" strike="noStrike" dirty="0">
              <a:solidFill>
                <a:schemeClr val="accent5">
                  <a:lumMod val="75000"/>
                </a:schemeClr>
              </a:solidFill>
              <a:effectLst/>
              <a:latin typeface="inherit"/>
            </a:endParaRPr>
          </a:p>
        </p:txBody>
      </p:sp>
      <p:sp>
        <p:nvSpPr>
          <p:cNvPr id="7" name="TextBox 6">
            <a:extLst>
              <a:ext uri="{FF2B5EF4-FFF2-40B4-BE49-F238E27FC236}">
                <a16:creationId xmlns:a16="http://schemas.microsoft.com/office/drawing/2014/main" id="{4B157FC5-23C9-4945-96E5-F0B1B673F4E1}"/>
              </a:ext>
            </a:extLst>
          </p:cNvPr>
          <p:cNvSpPr txBox="1"/>
          <p:nvPr/>
        </p:nvSpPr>
        <p:spPr>
          <a:xfrm>
            <a:off x="167942" y="2428033"/>
            <a:ext cx="24051289" cy="1323439"/>
          </a:xfrm>
          <a:prstGeom prst="rect">
            <a:avLst/>
          </a:prstGeom>
          <a:noFill/>
        </p:spPr>
        <p:txBody>
          <a:bodyPr wrap="square" rtlCol="0">
            <a:spAutoFit/>
          </a:bodyPr>
          <a:lstStyle/>
          <a:p>
            <a:r>
              <a:rPr lang="es-ES" sz="4000" b="1" dirty="0">
                <a:solidFill>
                  <a:schemeClr val="accent5">
                    <a:lumMod val="75000"/>
                  </a:schemeClr>
                </a:solidFill>
              </a:rPr>
              <a:t>Ofrecemos asesoramiento sobre beneficios a través de HCAAA y ADRC. El asesoramiento sobre beneficios incluye orientación relacionada con:</a:t>
            </a:r>
            <a:endParaRPr lang="en-US" sz="4000" b="1" dirty="0">
              <a:solidFill>
                <a:schemeClr val="accent5">
                  <a:lumMod val="75000"/>
                </a:schemeClr>
              </a:solidFill>
            </a:endParaRPr>
          </a:p>
        </p:txBody>
      </p:sp>
      <p:pic>
        <p:nvPicPr>
          <p:cNvPr id="4" name="Audio 3">
            <a:hlinkClick r:id="" action="ppaction://media"/>
            <a:extLst>
              <a:ext uri="{FF2B5EF4-FFF2-40B4-BE49-F238E27FC236}">
                <a16:creationId xmlns:a16="http://schemas.microsoft.com/office/drawing/2014/main" id="{3FFA9F1A-E003-EEBD-16DA-C3CE52A834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329195163"/>
      </p:ext>
    </p:extLst>
  </p:cSld>
  <p:clrMapOvr>
    <a:masterClrMapping/>
  </p:clrMapOvr>
  <mc:AlternateContent xmlns:mc="http://schemas.openxmlformats.org/markup-compatibility/2006" xmlns:p14="http://schemas.microsoft.com/office/powerpoint/2010/main">
    <mc:Choice Requires="p14">
      <p:transition spd="med" p14:dur="700" advTm="62345">
        <p:fade/>
      </p:transition>
    </mc:Choice>
    <mc:Fallback xmlns="">
      <p:transition spd="med" advTm="62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56F3-01A0-48CE-810E-F51299FDF23D}"/>
              </a:ext>
            </a:extLst>
          </p:cNvPr>
          <p:cNvSpPr>
            <a:spLocks noGrp="1"/>
          </p:cNvSpPr>
          <p:nvPr>
            <p:ph type="title"/>
          </p:nvPr>
        </p:nvSpPr>
        <p:spPr>
          <a:xfrm>
            <a:off x="1373187" y="3733800"/>
            <a:ext cx="21948458" cy="2286000"/>
          </a:xfrm>
        </p:spPr>
        <p:txBody>
          <a:bodyPr>
            <a:normAutofit/>
          </a:bodyPr>
          <a:lstStyle/>
          <a:p>
            <a:pPr algn="ctr"/>
            <a:r>
              <a:rPr lang="en-US" sz="8800" dirty="0" err="1"/>
              <a:t>Entendiedo</a:t>
            </a:r>
            <a:r>
              <a:rPr lang="en-US" sz="8800" dirty="0"/>
              <a:t> Medicare</a:t>
            </a:r>
          </a:p>
        </p:txBody>
      </p:sp>
      <p:pic>
        <p:nvPicPr>
          <p:cNvPr id="4" name="Audio 3">
            <a:hlinkClick r:id="" action="ppaction://media"/>
            <a:extLst>
              <a:ext uri="{FF2B5EF4-FFF2-40B4-BE49-F238E27FC236}">
                <a16:creationId xmlns:a16="http://schemas.microsoft.com/office/drawing/2014/main" id="{D8DBA425-8C95-45B6-D01A-6D8D85F05D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878836232"/>
      </p:ext>
    </p:extLst>
  </p:cSld>
  <p:clrMapOvr>
    <a:masterClrMapping/>
  </p:clrMapOvr>
  <mc:AlternateContent xmlns:mc="http://schemas.openxmlformats.org/markup-compatibility/2006" xmlns:p14="http://schemas.microsoft.com/office/powerpoint/2010/main">
    <mc:Choice Requires="p14">
      <p:transition spd="med" p14:dur="700" advTm="3157">
        <p:fade/>
      </p:transition>
    </mc:Choice>
    <mc:Fallback xmlns="">
      <p:transition spd="med" advTm="3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316CF-6EF7-492F-82DE-BA9EB3F95BD3}"/>
              </a:ext>
            </a:extLst>
          </p:cNvPr>
          <p:cNvSpPr>
            <a:spLocks noGrp="1"/>
          </p:cNvSpPr>
          <p:nvPr>
            <p:ph type="title"/>
          </p:nvPr>
        </p:nvSpPr>
        <p:spPr>
          <a:xfrm>
            <a:off x="1181416" y="685800"/>
            <a:ext cx="21948458" cy="3276600"/>
          </a:xfrm>
        </p:spPr>
        <p:txBody>
          <a:bodyPr>
            <a:noAutofit/>
          </a:bodyPr>
          <a:lstStyle/>
          <a:p>
            <a:pPr algn="ctr"/>
            <a:r>
              <a:rPr lang="es-ES" sz="8000" dirty="0"/>
              <a:t>¿Cuál es la diferencia entre los planes Medicare Original y Medicare </a:t>
            </a:r>
            <a:r>
              <a:rPr lang="es-ES" sz="8000" dirty="0" err="1"/>
              <a:t>Advantage</a:t>
            </a:r>
            <a:r>
              <a:rPr lang="es-ES" sz="8000" dirty="0"/>
              <a:t>?</a:t>
            </a:r>
            <a:endParaRPr lang="en-US" sz="8000" dirty="0"/>
          </a:p>
        </p:txBody>
      </p:sp>
      <p:pic>
        <p:nvPicPr>
          <p:cNvPr id="6" name="Picture 5">
            <a:extLst>
              <a:ext uri="{FF2B5EF4-FFF2-40B4-BE49-F238E27FC236}">
                <a16:creationId xmlns:a16="http://schemas.microsoft.com/office/drawing/2014/main" id="{49ED2869-083D-4945-9FE3-37829C1C5D9C}"/>
              </a:ext>
            </a:extLst>
          </p:cNvPr>
          <p:cNvPicPr>
            <a:picLocks noChangeAspect="1"/>
          </p:cNvPicPr>
          <p:nvPr/>
        </p:nvPicPr>
        <p:blipFill>
          <a:blip r:embed="rId4"/>
          <a:stretch>
            <a:fillRect/>
          </a:stretch>
        </p:blipFill>
        <p:spPr>
          <a:xfrm>
            <a:off x="1830387" y="5029200"/>
            <a:ext cx="7632954" cy="4800600"/>
          </a:xfrm>
          <a:prstGeom prst="rect">
            <a:avLst/>
          </a:prstGeom>
        </p:spPr>
      </p:pic>
      <p:pic>
        <p:nvPicPr>
          <p:cNvPr id="10" name="Picture 9">
            <a:extLst>
              <a:ext uri="{FF2B5EF4-FFF2-40B4-BE49-F238E27FC236}">
                <a16:creationId xmlns:a16="http://schemas.microsoft.com/office/drawing/2014/main" id="{B3EF40EE-384D-4A8B-8F01-9A06DE7786EE}"/>
              </a:ext>
            </a:extLst>
          </p:cNvPr>
          <p:cNvPicPr>
            <a:picLocks noChangeAspect="1"/>
          </p:cNvPicPr>
          <p:nvPr/>
        </p:nvPicPr>
        <p:blipFill>
          <a:blip r:embed="rId5"/>
          <a:stretch>
            <a:fillRect/>
          </a:stretch>
        </p:blipFill>
        <p:spPr>
          <a:xfrm>
            <a:off x="13107987" y="5029200"/>
            <a:ext cx="8305800" cy="5116119"/>
          </a:xfrm>
          <a:prstGeom prst="rect">
            <a:avLst/>
          </a:prstGeom>
        </p:spPr>
      </p:pic>
      <p:pic>
        <p:nvPicPr>
          <p:cNvPr id="3" name="Audio 2">
            <a:hlinkClick r:id="" action="ppaction://media"/>
            <a:extLst>
              <a:ext uri="{FF2B5EF4-FFF2-40B4-BE49-F238E27FC236}">
                <a16:creationId xmlns:a16="http://schemas.microsoft.com/office/drawing/2014/main" id="{99194728-3429-917D-ED88-68325E9416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396871590"/>
      </p:ext>
    </p:extLst>
  </p:cSld>
  <p:clrMapOvr>
    <a:masterClrMapping/>
  </p:clrMapOvr>
  <mc:AlternateContent xmlns:mc="http://schemas.openxmlformats.org/markup-compatibility/2006" xmlns:p14="http://schemas.microsoft.com/office/powerpoint/2010/main">
    <mc:Choice Requires="p14">
      <p:transition spd="med" p14:dur="700" advTm="5642">
        <p:fade/>
      </p:transition>
    </mc:Choice>
    <mc:Fallback xmlns="">
      <p:transition spd="med" advTm="5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B4C375-7C69-496D-A3D9-02BDD2506ABD}"/>
              </a:ext>
            </a:extLst>
          </p:cNvPr>
          <p:cNvSpPr txBox="1"/>
          <p:nvPr/>
        </p:nvSpPr>
        <p:spPr>
          <a:xfrm>
            <a:off x="766761" y="3581400"/>
            <a:ext cx="9525000" cy="3785652"/>
          </a:xfrm>
          <a:prstGeom prst="rect">
            <a:avLst/>
          </a:prstGeom>
          <a:noFill/>
        </p:spPr>
        <p:txBody>
          <a:bodyPr wrap="square" rtlCol="0">
            <a:spAutoFit/>
          </a:bodyPr>
          <a:lstStyle/>
          <a:p>
            <a:pPr algn="ctr"/>
            <a:r>
              <a:rPr lang="es-ES" sz="6000" b="1" dirty="0">
                <a:solidFill>
                  <a:schemeClr val="accent5">
                    <a:lumMod val="75000"/>
                  </a:schemeClr>
                </a:solidFill>
              </a:rPr>
              <a:t>Medicare original</a:t>
            </a:r>
          </a:p>
          <a:p>
            <a:pPr algn="ctr"/>
            <a:r>
              <a:rPr lang="es-ES" sz="6000" b="1" dirty="0">
                <a:solidFill>
                  <a:schemeClr val="accent5">
                    <a:lumMod val="75000"/>
                  </a:schemeClr>
                </a:solidFill>
              </a:rPr>
              <a:t>  los planes se ofrecen directamente del Gobierno Federal.</a:t>
            </a:r>
            <a:endParaRPr lang="en-US" sz="6000" b="1" dirty="0">
              <a:solidFill>
                <a:schemeClr val="accent5">
                  <a:lumMod val="75000"/>
                </a:schemeClr>
              </a:solidFill>
            </a:endParaRPr>
          </a:p>
        </p:txBody>
      </p:sp>
      <p:graphicFrame>
        <p:nvGraphicFramePr>
          <p:cNvPr id="7" name="Diagram 6">
            <a:extLst>
              <a:ext uri="{FF2B5EF4-FFF2-40B4-BE49-F238E27FC236}">
                <a16:creationId xmlns:a16="http://schemas.microsoft.com/office/drawing/2014/main" id="{2D4899D1-BFA0-4784-A7EF-46B7079CC5B6}"/>
              </a:ext>
            </a:extLst>
          </p:cNvPr>
          <p:cNvGraphicFramePr/>
          <p:nvPr>
            <p:extLst>
              <p:ext uri="{D42A27DB-BD31-4B8C-83A1-F6EECF244321}">
                <p14:modId xmlns:p14="http://schemas.microsoft.com/office/powerpoint/2010/main" val="1730395197"/>
              </p:ext>
            </p:extLst>
          </p:nvPr>
        </p:nvGraphicFramePr>
        <p:xfrm>
          <a:off x="7621587" y="2514600"/>
          <a:ext cx="16258117" cy="108387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2BE0FC79-8FEC-47FC-A481-F9E8D507C79A}"/>
              </a:ext>
            </a:extLst>
          </p:cNvPr>
          <p:cNvSpPr/>
          <p:nvPr/>
        </p:nvSpPr>
        <p:spPr>
          <a:xfrm>
            <a:off x="3201987" y="614600"/>
            <a:ext cx="14706600" cy="1323439"/>
          </a:xfrm>
          <a:prstGeom prst="rect">
            <a:avLst/>
          </a:prstGeom>
          <a:noFill/>
        </p:spPr>
        <p:txBody>
          <a:bodyPr wrap="square" lIns="91440" tIns="45720" rIns="91440" bIns="45720">
            <a:spAutoFit/>
          </a:bodyPr>
          <a:lstStyle/>
          <a:p>
            <a:pPr algn="ctr"/>
            <a:r>
              <a:rPr lang="en-US" sz="8000" b="1" spc="50" dirty="0">
                <a:ln w="0"/>
                <a:solidFill>
                  <a:schemeClr val="bg2"/>
                </a:solidFill>
                <a:effectLst>
                  <a:innerShdw blurRad="63500" dist="50800" dir="13500000">
                    <a:srgbClr val="000000">
                      <a:alpha val="50000"/>
                    </a:srgbClr>
                  </a:innerShdw>
                </a:effectLst>
              </a:rPr>
              <a:t>MEDICARE ORIGINAL</a:t>
            </a:r>
            <a:endParaRPr lang="en-US" sz="8000" b="1" cap="none" spc="50" dirty="0">
              <a:ln w="0"/>
              <a:solidFill>
                <a:schemeClr val="bg2"/>
              </a:solidFill>
              <a:effectLst>
                <a:innerShdw blurRad="63500" dist="50800" dir="13500000">
                  <a:srgbClr val="000000">
                    <a:alpha val="50000"/>
                  </a:srgbClr>
                </a:innerShdw>
              </a:effectLst>
            </a:endParaRPr>
          </a:p>
        </p:txBody>
      </p:sp>
      <p:pic>
        <p:nvPicPr>
          <p:cNvPr id="3" name="Audio 2">
            <a:hlinkClick r:id="" action="ppaction://media"/>
            <a:extLst>
              <a:ext uri="{FF2B5EF4-FFF2-40B4-BE49-F238E27FC236}">
                <a16:creationId xmlns:a16="http://schemas.microsoft.com/office/drawing/2014/main" id="{DA2DD089-AB63-F3F9-777E-09CA958BAD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625175" y="12954000"/>
            <a:ext cx="609600" cy="609600"/>
          </a:xfrm>
          <a:prstGeom prst="rect">
            <a:avLst/>
          </a:prstGeom>
        </p:spPr>
      </p:pic>
    </p:spTree>
    <p:extLst>
      <p:ext uri="{BB962C8B-B14F-4D97-AF65-F5344CB8AC3E}">
        <p14:creationId xmlns:p14="http://schemas.microsoft.com/office/powerpoint/2010/main" val="1889757035"/>
      </p:ext>
    </p:extLst>
  </p:cSld>
  <p:clrMapOvr>
    <a:masterClrMapping/>
  </p:clrMapOvr>
  <mc:AlternateContent xmlns:mc="http://schemas.openxmlformats.org/markup-compatibility/2006" xmlns:p14="http://schemas.microsoft.com/office/powerpoint/2010/main">
    <mc:Choice Requires="p14">
      <p:transition spd="med" p14:dur="700" advTm="32995">
        <p:fade/>
      </p:transition>
    </mc:Choice>
    <mc:Fallback xmlns="">
      <p:transition spd="med" advTm="32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HHD">
      <a:dk1>
        <a:sysClr val="windowText" lastClr="000000"/>
      </a:dk1>
      <a:lt1>
        <a:sysClr val="window" lastClr="FFFFFF"/>
      </a:lt1>
      <a:dk2>
        <a:srgbClr val="CECECE"/>
      </a:dk2>
      <a:lt2>
        <a:srgbClr val="F09818"/>
      </a:lt2>
      <a:accent1>
        <a:srgbClr val="154872"/>
      </a:accent1>
      <a:accent2>
        <a:srgbClr val="CECECE"/>
      </a:accent2>
      <a:accent3>
        <a:srgbClr val="154872"/>
      </a:accent3>
      <a:accent4>
        <a:srgbClr val="CECECE"/>
      </a:accent4>
      <a:accent5>
        <a:srgbClr val="154872"/>
      </a:accent5>
      <a:accent6>
        <a:srgbClr val="CECECE"/>
      </a:accent6>
      <a:hlink>
        <a:srgbClr val="169EBE"/>
      </a:hlink>
      <a:folHlink>
        <a:srgbClr val="F098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3686EFD8DC4A45916560BDB24AD298" ma:contentTypeVersion="5" ma:contentTypeDescription="Create a new document." ma:contentTypeScope="" ma:versionID="fb0f32d7972402529adf763de2239fc0">
  <xsd:schema xmlns:xsd="http://www.w3.org/2001/XMLSchema" xmlns:xs="http://www.w3.org/2001/XMLSchema" xmlns:p="http://schemas.microsoft.com/office/2006/metadata/properties" xmlns:ns3="a0bac8b6-cc5b-4e54-a5bc-1e67476aa7bf" xmlns:ns4="ccca1bdb-2158-4fe3-bc61-09099838b974" targetNamespace="http://schemas.microsoft.com/office/2006/metadata/properties" ma:root="true" ma:fieldsID="c4ceaaa1d848d3533e09386f8827dafc" ns3:_="" ns4:_="">
    <xsd:import namespace="a0bac8b6-cc5b-4e54-a5bc-1e67476aa7bf"/>
    <xsd:import namespace="ccca1bdb-2158-4fe3-bc61-09099838b9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bac8b6-cc5b-4e54-a5bc-1e67476aa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ca1bdb-2158-4fe3-bc61-09099838b9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6AA36F-95F9-4E27-82CB-1A5858A91BA0}">
  <ds:schemaRefs>
    <ds:schemaRef ds:uri="http://schemas.openxmlformats.org/package/2006/metadata/core-properties"/>
    <ds:schemaRef ds:uri="http://www.w3.org/XML/1998/namespace"/>
    <ds:schemaRef ds:uri="http://purl.org/dc/dcmitype/"/>
    <ds:schemaRef ds:uri="http://purl.org/dc/terms/"/>
    <ds:schemaRef ds:uri="http://schemas.microsoft.com/office/2006/metadata/properties"/>
    <ds:schemaRef ds:uri="a0bac8b6-cc5b-4e54-a5bc-1e67476aa7bf"/>
    <ds:schemaRef ds:uri="http://schemas.microsoft.com/office/2006/documentManagement/types"/>
    <ds:schemaRef ds:uri="http://schemas.microsoft.com/office/infopath/2007/PartnerControls"/>
    <ds:schemaRef ds:uri="ccca1bdb-2158-4fe3-bc61-09099838b974"/>
    <ds:schemaRef ds:uri="http://purl.org/dc/elements/1.1/"/>
  </ds:schemaRefs>
</ds:datastoreItem>
</file>

<file path=customXml/itemProps2.xml><?xml version="1.0" encoding="utf-8"?>
<ds:datastoreItem xmlns:ds="http://schemas.openxmlformats.org/officeDocument/2006/customXml" ds:itemID="{E56FFE0E-3ADF-47B5-9A61-4134D1944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bac8b6-cc5b-4e54-a5bc-1e67476aa7bf"/>
    <ds:schemaRef ds:uri="ccca1bdb-2158-4fe3-bc61-09099838b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CDD4D2-240E-4CA6-90AA-7294B47004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15913</TotalTime>
  <Words>1581</Words>
  <Application>Microsoft Office PowerPoint</Application>
  <PresentationFormat>Custom</PresentationFormat>
  <Paragraphs>208</Paragraphs>
  <Slides>27</Slides>
  <Notes>0</Notes>
  <HiddenSlides>0</HiddenSlides>
  <MMClips>27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Arial</vt:lpstr>
      <vt:lpstr>Calibri</vt:lpstr>
      <vt:lpstr>Gill Sans</vt:lpstr>
      <vt:lpstr>Impact</vt:lpstr>
      <vt:lpstr>inherit</vt:lpstr>
      <vt:lpstr>Lato Black</vt:lpstr>
      <vt:lpstr>Lato Light</vt:lpstr>
      <vt:lpstr>Lucida Grande</vt:lpstr>
      <vt:lpstr>Myriad Pro</vt:lpstr>
      <vt:lpstr>Perpetua Titling MT</vt:lpstr>
      <vt:lpstr>Raleway ExtraBold</vt:lpstr>
      <vt:lpstr>Raleway ExtraLight</vt:lpstr>
      <vt:lpstr>Raleway Light</vt:lpstr>
      <vt:lpstr>Raleway Regular</vt:lpstr>
      <vt:lpstr>Office Theme</vt:lpstr>
      <vt:lpstr>PowerPoint Presentation</vt:lpstr>
      <vt:lpstr>    </vt:lpstr>
      <vt:lpstr>PowerPoint Presentation</vt:lpstr>
      <vt:lpstr>PowerPoint Presentation</vt:lpstr>
      <vt:lpstr>PowerPoint Presentation</vt:lpstr>
      <vt:lpstr>PowerPoint Presentation</vt:lpstr>
      <vt:lpstr>Entendiedo Medicare</vt:lpstr>
      <vt:lpstr>¿Cuál es la diferencia entre los planes Medicare Original y Medicare Advantage?</vt:lpstr>
      <vt:lpstr>PowerPoint Presentation</vt:lpstr>
      <vt:lpstr>PowerPoint Presentation</vt:lpstr>
      <vt:lpstr>Medicare COVID-19 Cobertura para Servicios de Tele Salud</vt:lpstr>
      <vt:lpstr>SABÍAS?</vt:lpstr>
      <vt:lpstr>QUE NECESITAS SABER.</vt:lpstr>
      <vt:lpstr>COBERTURA DE SALUD DE MEDICARE PARA BENEFICIOS DE SALUD MENTAL</vt:lpstr>
      <vt:lpstr>SABÍAS?</vt:lpstr>
      <vt:lpstr>QUE NECESITAS SABER</vt:lpstr>
      <vt:lpstr>PowerPoint Presentation</vt:lpstr>
      <vt:lpstr>PowerPoint Presentation</vt:lpstr>
      <vt:lpstr>QUE NECESITAS SABER.</vt:lpstr>
      <vt:lpstr>SABÍAS?</vt:lpstr>
      <vt:lpstr>SABÍAS QUE? </vt:lpstr>
      <vt:lpstr>SABÍAS QUE?</vt:lpstr>
      <vt:lpstr>CÓMO NAVEGAR MEDICARE EN LÍNEA?</vt:lpstr>
      <vt:lpstr>SABÍAS QUE? </vt:lpstr>
      <vt:lpstr>SABÍAS QUE?</vt:lpstr>
      <vt:lpstr>POR FAVOR TEN CUIDADO CON LOS ESTAFADORES</vt:lpstr>
      <vt:lpstr>PowerPoint Presentation</vt:lpstr>
    </vt:vector>
  </TitlesOfParts>
  <Company>Houston Health Department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dc:title>
  <dc:creator>Houston Health Department</dc:creator>
  <cp:lastModifiedBy>Perdomo, Ernesto - HHD (Temp)</cp:lastModifiedBy>
  <cp:revision>553</cp:revision>
  <cp:lastPrinted>2023-02-24T16:59:34Z</cp:lastPrinted>
  <dcterms:created xsi:type="dcterms:W3CDTF">2014-11-10T20:05:35Z</dcterms:created>
  <dcterms:modified xsi:type="dcterms:W3CDTF">2023-02-27T16:06:06Z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0x010100AF3686EFD8DC4A45916560BDB24AD298</vt:lpwstr>
  </property>
</Properties>
</file>